
<file path=[Content_Types].xml><?xml version="1.0" encoding="utf-8"?>
<Types xmlns="http://schemas.openxmlformats.org/package/2006/content-types">
  <Default Extension="gif" ContentType="image/gif"/>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Lst>
  <p:notesMasterIdLst>
    <p:notesMasterId r:id="rId17"/>
  </p:notesMasterIdLst>
  <p:sldIdLst>
    <p:sldId id="293" r:id="rId5"/>
    <p:sldId id="290" r:id="rId6"/>
    <p:sldId id="288" r:id="rId7"/>
    <p:sldId id="256" r:id="rId8"/>
    <p:sldId id="272" r:id="rId9"/>
    <p:sldId id="262" r:id="rId10"/>
    <p:sldId id="260" r:id="rId11"/>
    <p:sldId id="281" r:id="rId12"/>
    <p:sldId id="267" r:id="rId13"/>
    <p:sldId id="274" r:id="rId14"/>
    <p:sldId id="282" r:id="rId15"/>
    <p:sldId id="291" r:id="rId1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Lucy Bullen-Smith" initials="LB" lastIdx="3" clrIdx="0">
    <p:extLst>
      <p:ext uri="{19B8F6BF-5375-455C-9EA6-DF929625EA0E}">
        <p15:presenceInfo xmlns:p15="http://schemas.microsoft.com/office/powerpoint/2012/main" userId="Lucy Bullen-Smith" providerId="None"/>
      </p:ext>
    </p:extLst>
  </p:cmAuthor>
  <p:cmAuthor id="2" name="Elsa Lee" initials="EL" lastIdx="5" clrIdx="1">
    <p:extLst>
      <p:ext uri="{19B8F6BF-5375-455C-9EA6-DF929625EA0E}">
        <p15:presenceInfo xmlns:p15="http://schemas.microsoft.com/office/powerpoint/2012/main" userId="S::eul20@cam.ac.uk::468709c0-b3f3-49a0-aa6c-a7e2a4cfd183"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B9A1BF"/>
    <a:srgbClr val="DCD8D9"/>
    <a:srgbClr val="E2E3E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AF36F70-8BE5-49D0-95AD-D194ABCCD75C}" v="21" dt="2022-05-15T18:12:33.228"/>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2330" autoAdjust="0"/>
    <p:restoredTop sz="68585" autoAdjust="0"/>
  </p:normalViewPr>
  <p:slideViewPr>
    <p:cSldViewPr snapToGrid="0">
      <p:cViewPr>
        <p:scale>
          <a:sx n="69" d="100"/>
          <a:sy n="69" d="100"/>
        </p:scale>
        <p:origin x="2262" y="15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commentAuthors" Target="commentAuthors.xml"/><Relationship Id="rId3" Type="http://schemas.openxmlformats.org/officeDocument/2006/relationships/customXml" Target="../customXml/item3.xml"/><Relationship Id="rId21" Type="http://schemas.openxmlformats.org/officeDocument/2006/relationships/theme" Target="theme/theme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notesMaster" Target="notesMasters/notesMaster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microsoft.com/office/2015/10/relationships/revisionInfo" Target="revisionInfo.xml"/><Relationship Id="rId5" Type="http://schemas.openxmlformats.org/officeDocument/2006/relationships/slide" Target="slides/slide1.xml"/><Relationship Id="rId15" Type="http://schemas.openxmlformats.org/officeDocument/2006/relationships/slide" Target="slides/slide11.xml"/><Relationship Id="rId23" Type="http://schemas.microsoft.com/office/2016/11/relationships/changesInfo" Target="changesInfos/changesInfo1.xml"/><Relationship Id="rId10" Type="http://schemas.openxmlformats.org/officeDocument/2006/relationships/slide" Target="slides/slide6.xml"/><Relationship Id="rId19"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Beth Tennyson" userId="1ecceb97-a249-4b81-803f-86b8c3e4d57b" providerId="ADAL" clId="{0AF36F70-8BE5-49D0-95AD-D194ABCCD75C}"/>
    <pc:docChg chg="undo custSel modSld">
      <pc:chgData name="Beth Tennyson" userId="1ecceb97-a249-4b81-803f-86b8c3e4d57b" providerId="ADAL" clId="{0AF36F70-8BE5-49D0-95AD-D194ABCCD75C}" dt="2022-05-15T18:13:08.309" v="673" actId="20577"/>
      <pc:docMkLst>
        <pc:docMk/>
      </pc:docMkLst>
      <pc:sldChg chg="addSp delSp modSp mod modNotesTx">
        <pc:chgData name="Beth Tennyson" userId="1ecceb97-a249-4b81-803f-86b8c3e4d57b" providerId="ADAL" clId="{0AF36F70-8BE5-49D0-95AD-D194ABCCD75C}" dt="2022-05-15T18:13:08.309" v="673" actId="20577"/>
        <pc:sldMkLst>
          <pc:docMk/>
          <pc:sldMk cId="2587040655" sldId="256"/>
        </pc:sldMkLst>
        <pc:spChg chg="mod">
          <ac:chgData name="Beth Tennyson" userId="1ecceb97-a249-4b81-803f-86b8c3e4d57b" providerId="ADAL" clId="{0AF36F70-8BE5-49D0-95AD-D194ABCCD75C}" dt="2022-05-15T18:05:19.354" v="655" actId="1076"/>
          <ac:spMkLst>
            <pc:docMk/>
            <pc:sldMk cId="2587040655" sldId="256"/>
            <ac:spMk id="2" creationId="{00000000-0000-0000-0000-000000000000}"/>
          </ac:spMkLst>
        </pc:spChg>
        <pc:spChg chg="add mod">
          <ac:chgData name="Beth Tennyson" userId="1ecceb97-a249-4b81-803f-86b8c3e4d57b" providerId="ADAL" clId="{0AF36F70-8BE5-49D0-95AD-D194ABCCD75C}" dt="2022-05-15T18:05:14.447" v="654" actId="167"/>
          <ac:spMkLst>
            <pc:docMk/>
            <pc:sldMk cId="2587040655" sldId="256"/>
            <ac:spMk id="38" creationId="{2C466604-219C-B10C-A67D-E88C6872D5AD}"/>
          </ac:spMkLst>
        </pc:spChg>
        <pc:spChg chg="mod">
          <ac:chgData name="Beth Tennyson" userId="1ecceb97-a249-4b81-803f-86b8c3e4d57b" providerId="ADAL" clId="{0AF36F70-8BE5-49D0-95AD-D194ABCCD75C}" dt="2022-05-15T18:05:12.466" v="653"/>
          <ac:spMkLst>
            <pc:docMk/>
            <pc:sldMk cId="2587040655" sldId="256"/>
            <ac:spMk id="41" creationId="{BCC9494C-10D1-9CF0-5AED-3A22B1208E72}"/>
          </ac:spMkLst>
        </pc:spChg>
        <pc:grpChg chg="add mod">
          <ac:chgData name="Beth Tennyson" userId="1ecceb97-a249-4b81-803f-86b8c3e4d57b" providerId="ADAL" clId="{0AF36F70-8BE5-49D0-95AD-D194ABCCD75C}" dt="2022-05-15T18:05:14.447" v="654" actId="167"/>
          <ac:grpSpMkLst>
            <pc:docMk/>
            <pc:sldMk cId="2587040655" sldId="256"/>
            <ac:grpSpMk id="39" creationId="{7EFF8EC0-E258-F211-0B06-B903BC09D6EC}"/>
          </ac:grpSpMkLst>
        </pc:grpChg>
        <pc:picChg chg="del">
          <ac:chgData name="Beth Tennyson" userId="1ecceb97-a249-4b81-803f-86b8c3e4d57b" providerId="ADAL" clId="{0AF36F70-8BE5-49D0-95AD-D194ABCCD75C}" dt="2022-05-15T18:05:12.046" v="652" actId="478"/>
          <ac:picMkLst>
            <pc:docMk/>
            <pc:sldMk cId="2587040655" sldId="256"/>
            <ac:picMk id="27" creationId="{31A35F8E-396D-4E51-BA18-4D43318E011C}"/>
          </ac:picMkLst>
        </pc:picChg>
        <pc:picChg chg="add mod">
          <ac:chgData name="Beth Tennyson" userId="1ecceb97-a249-4b81-803f-86b8c3e4d57b" providerId="ADAL" clId="{0AF36F70-8BE5-49D0-95AD-D194ABCCD75C}" dt="2022-05-15T18:05:14.447" v="654" actId="167"/>
          <ac:picMkLst>
            <pc:docMk/>
            <pc:sldMk cId="2587040655" sldId="256"/>
            <ac:picMk id="37" creationId="{B50FBBC9-14BD-2D87-1CE0-7BC8DD06665D}"/>
          </ac:picMkLst>
        </pc:picChg>
        <pc:picChg chg="mod">
          <ac:chgData name="Beth Tennyson" userId="1ecceb97-a249-4b81-803f-86b8c3e4d57b" providerId="ADAL" clId="{0AF36F70-8BE5-49D0-95AD-D194ABCCD75C}" dt="2022-05-15T18:05:12.466" v="653"/>
          <ac:picMkLst>
            <pc:docMk/>
            <pc:sldMk cId="2587040655" sldId="256"/>
            <ac:picMk id="40" creationId="{94281204-F077-9609-BCAF-F71F3E4D3CEB}"/>
          </ac:picMkLst>
        </pc:picChg>
      </pc:sldChg>
      <pc:sldChg chg="addSp modSp mod">
        <pc:chgData name="Beth Tennyson" userId="1ecceb97-a249-4b81-803f-86b8c3e4d57b" providerId="ADAL" clId="{0AF36F70-8BE5-49D0-95AD-D194ABCCD75C}" dt="2022-05-15T18:05:48.616" v="661" actId="1076"/>
        <pc:sldMkLst>
          <pc:docMk/>
          <pc:sldMk cId="3169226002" sldId="260"/>
        </pc:sldMkLst>
        <pc:spChg chg="mod">
          <ac:chgData name="Beth Tennyson" userId="1ecceb97-a249-4b81-803f-86b8c3e4d57b" providerId="ADAL" clId="{0AF36F70-8BE5-49D0-95AD-D194ABCCD75C}" dt="2022-05-15T18:05:46.810" v="660" actId="1076"/>
          <ac:spMkLst>
            <pc:docMk/>
            <pc:sldMk cId="3169226002" sldId="260"/>
            <ac:spMk id="2" creationId="{61DFB74C-3B4C-470B-9415-9796CDBAA7B7}"/>
          </ac:spMkLst>
        </pc:spChg>
        <pc:spChg chg="mod">
          <ac:chgData name="Beth Tennyson" userId="1ecceb97-a249-4b81-803f-86b8c3e4d57b" providerId="ADAL" clId="{0AF36F70-8BE5-49D0-95AD-D194ABCCD75C}" dt="2022-05-15T18:05:48.616" v="661" actId="1076"/>
          <ac:spMkLst>
            <pc:docMk/>
            <pc:sldMk cId="3169226002" sldId="260"/>
            <ac:spMk id="12" creationId="{42ECEDCD-492D-4491-B7AC-AD19664ECB2D}"/>
          </ac:spMkLst>
        </pc:spChg>
        <pc:spChg chg="mod">
          <ac:chgData name="Beth Tennyson" userId="1ecceb97-a249-4b81-803f-86b8c3e4d57b" providerId="ADAL" clId="{0AF36F70-8BE5-49D0-95AD-D194ABCCD75C}" dt="2022-05-15T18:05:43.016" v="659"/>
          <ac:spMkLst>
            <pc:docMk/>
            <pc:sldMk cId="3169226002" sldId="260"/>
            <ac:spMk id="21" creationId="{FD799621-6E60-8A98-6764-C01671B2550C}"/>
          </ac:spMkLst>
        </pc:spChg>
        <pc:grpChg chg="add mod">
          <ac:chgData name="Beth Tennyson" userId="1ecceb97-a249-4b81-803f-86b8c3e4d57b" providerId="ADAL" clId="{0AF36F70-8BE5-49D0-95AD-D194ABCCD75C}" dt="2022-05-15T18:05:43.016" v="659"/>
          <ac:grpSpMkLst>
            <pc:docMk/>
            <pc:sldMk cId="3169226002" sldId="260"/>
            <ac:grpSpMk id="19" creationId="{0FEB6254-CDB3-5538-193D-369A643F3923}"/>
          </ac:grpSpMkLst>
        </pc:grpChg>
        <pc:picChg chg="mod">
          <ac:chgData name="Beth Tennyson" userId="1ecceb97-a249-4b81-803f-86b8c3e4d57b" providerId="ADAL" clId="{0AF36F70-8BE5-49D0-95AD-D194ABCCD75C}" dt="2022-05-15T18:05:46.810" v="660" actId="1076"/>
          <ac:picMkLst>
            <pc:docMk/>
            <pc:sldMk cId="3169226002" sldId="260"/>
            <ac:picMk id="17" creationId="{CAE153E7-C5CF-44F9-80FF-DCC224B861FD}"/>
          </ac:picMkLst>
        </pc:picChg>
        <pc:picChg chg="mod">
          <ac:chgData name="Beth Tennyson" userId="1ecceb97-a249-4b81-803f-86b8c3e4d57b" providerId="ADAL" clId="{0AF36F70-8BE5-49D0-95AD-D194ABCCD75C}" dt="2022-05-15T18:05:46.810" v="660" actId="1076"/>
          <ac:picMkLst>
            <pc:docMk/>
            <pc:sldMk cId="3169226002" sldId="260"/>
            <ac:picMk id="18" creationId="{CDEF6235-4DD2-4953-BC68-E2DD7DDB3697}"/>
          </ac:picMkLst>
        </pc:picChg>
        <pc:picChg chg="mod">
          <ac:chgData name="Beth Tennyson" userId="1ecceb97-a249-4b81-803f-86b8c3e4d57b" providerId="ADAL" clId="{0AF36F70-8BE5-49D0-95AD-D194ABCCD75C}" dt="2022-05-15T18:05:43.016" v="659"/>
          <ac:picMkLst>
            <pc:docMk/>
            <pc:sldMk cId="3169226002" sldId="260"/>
            <ac:picMk id="20" creationId="{649D3A88-1A32-0FAD-8FEB-B551F4921624}"/>
          </ac:picMkLst>
        </pc:picChg>
      </pc:sldChg>
      <pc:sldChg chg="addSp modSp">
        <pc:chgData name="Beth Tennyson" userId="1ecceb97-a249-4b81-803f-86b8c3e4d57b" providerId="ADAL" clId="{0AF36F70-8BE5-49D0-95AD-D194ABCCD75C}" dt="2022-05-15T18:05:33.445" v="658" actId="207"/>
        <pc:sldMkLst>
          <pc:docMk/>
          <pc:sldMk cId="2818138822" sldId="262"/>
        </pc:sldMkLst>
        <pc:spChg chg="mod">
          <ac:chgData name="Beth Tennyson" userId="1ecceb97-a249-4b81-803f-86b8c3e4d57b" providerId="ADAL" clId="{0AF36F70-8BE5-49D0-95AD-D194ABCCD75C}" dt="2022-05-15T18:05:29.815" v="657"/>
          <ac:spMkLst>
            <pc:docMk/>
            <pc:sldMk cId="2818138822" sldId="262"/>
            <ac:spMk id="7" creationId="{05A154C7-85B4-F5A9-4D6C-770203A322F3}"/>
          </ac:spMkLst>
        </pc:spChg>
        <pc:grpChg chg="add mod">
          <ac:chgData name="Beth Tennyson" userId="1ecceb97-a249-4b81-803f-86b8c3e4d57b" providerId="ADAL" clId="{0AF36F70-8BE5-49D0-95AD-D194ABCCD75C}" dt="2022-05-15T18:05:33.445" v="658" actId="207"/>
          <ac:grpSpMkLst>
            <pc:docMk/>
            <pc:sldMk cId="2818138822" sldId="262"/>
            <ac:grpSpMk id="5" creationId="{DB384EAF-741C-E4E5-FC76-8ABBEE5E4FA5}"/>
          </ac:grpSpMkLst>
        </pc:grpChg>
        <pc:picChg chg="mod">
          <ac:chgData name="Beth Tennyson" userId="1ecceb97-a249-4b81-803f-86b8c3e4d57b" providerId="ADAL" clId="{0AF36F70-8BE5-49D0-95AD-D194ABCCD75C}" dt="2022-05-15T18:05:29.815" v="657"/>
          <ac:picMkLst>
            <pc:docMk/>
            <pc:sldMk cId="2818138822" sldId="262"/>
            <ac:picMk id="6" creationId="{8B26B7BC-3127-8A4C-FF3D-51282636AFAC}"/>
          </ac:picMkLst>
        </pc:picChg>
      </pc:sldChg>
      <pc:sldChg chg="addSp modSp">
        <pc:chgData name="Beth Tennyson" userId="1ecceb97-a249-4b81-803f-86b8c3e4d57b" providerId="ADAL" clId="{0AF36F70-8BE5-49D0-95AD-D194ABCCD75C}" dt="2022-05-15T18:11:08.603" v="664" actId="207"/>
        <pc:sldMkLst>
          <pc:docMk/>
          <pc:sldMk cId="2700530660" sldId="267"/>
        </pc:sldMkLst>
        <pc:spChg chg="mod">
          <ac:chgData name="Beth Tennyson" userId="1ecceb97-a249-4b81-803f-86b8c3e4d57b" providerId="ADAL" clId="{0AF36F70-8BE5-49D0-95AD-D194ABCCD75C}" dt="2022-05-15T18:11:05.907" v="663"/>
          <ac:spMkLst>
            <pc:docMk/>
            <pc:sldMk cId="2700530660" sldId="267"/>
            <ac:spMk id="26" creationId="{44D6B43F-C6A6-EDAB-ADAA-71D8A351BA08}"/>
          </ac:spMkLst>
        </pc:spChg>
        <pc:grpChg chg="add mod">
          <ac:chgData name="Beth Tennyson" userId="1ecceb97-a249-4b81-803f-86b8c3e4d57b" providerId="ADAL" clId="{0AF36F70-8BE5-49D0-95AD-D194ABCCD75C}" dt="2022-05-15T18:11:08.603" v="664" actId="207"/>
          <ac:grpSpMkLst>
            <pc:docMk/>
            <pc:sldMk cId="2700530660" sldId="267"/>
            <ac:grpSpMk id="22" creationId="{07AD5C4D-29E4-F68C-3FEF-0AB9D9F02EB5}"/>
          </ac:grpSpMkLst>
        </pc:grpChg>
        <pc:picChg chg="mod">
          <ac:chgData name="Beth Tennyson" userId="1ecceb97-a249-4b81-803f-86b8c3e4d57b" providerId="ADAL" clId="{0AF36F70-8BE5-49D0-95AD-D194ABCCD75C}" dt="2022-05-15T18:11:05.907" v="663"/>
          <ac:picMkLst>
            <pc:docMk/>
            <pc:sldMk cId="2700530660" sldId="267"/>
            <ac:picMk id="25" creationId="{B36ECC5E-50B8-6C45-CCCC-9F6E4F530DFB}"/>
          </ac:picMkLst>
        </pc:picChg>
      </pc:sldChg>
      <pc:sldChg chg="addSp modSp modNotesTx">
        <pc:chgData name="Beth Tennyson" userId="1ecceb97-a249-4b81-803f-86b8c3e4d57b" providerId="ADAL" clId="{0AF36F70-8BE5-49D0-95AD-D194ABCCD75C}" dt="2022-05-15T18:13:05.434" v="671" actId="20577"/>
        <pc:sldMkLst>
          <pc:docMk/>
          <pc:sldMk cId="2054580651" sldId="272"/>
        </pc:sldMkLst>
        <pc:spChg chg="mod">
          <ac:chgData name="Beth Tennyson" userId="1ecceb97-a249-4b81-803f-86b8c3e4d57b" providerId="ADAL" clId="{0AF36F70-8BE5-49D0-95AD-D194ABCCD75C}" dt="2022-05-15T18:05:27.115" v="656"/>
          <ac:spMkLst>
            <pc:docMk/>
            <pc:sldMk cId="2054580651" sldId="272"/>
            <ac:spMk id="41" creationId="{04EEAD1F-C229-C3A8-5664-60385F598ABA}"/>
          </ac:spMkLst>
        </pc:spChg>
        <pc:grpChg chg="add mod">
          <ac:chgData name="Beth Tennyson" userId="1ecceb97-a249-4b81-803f-86b8c3e4d57b" providerId="ADAL" clId="{0AF36F70-8BE5-49D0-95AD-D194ABCCD75C}" dt="2022-05-15T18:05:27.115" v="656"/>
          <ac:grpSpMkLst>
            <pc:docMk/>
            <pc:sldMk cId="2054580651" sldId="272"/>
            <ac:grpSpMk id="39" creationId="{83F76804-DCF4-0AA9-E7FB-E92C6075A89B}"/>
          </ac:grpSpMkLst>
        </pc:grpChg>
        <pc:picChg chg="mod">
          <ac:chgData name="Beth Tennyson" userId="1ecceb97-a249-4b81-803f-86b8c3e4d57b" providerId="ADAL" clId="{0AF36F70-8BE5-49D0-95AD-D194ABCCD75C}" dt="2022-05-15T18:05:27.115" v="656"/>
          <ac:picMkLst>
            <pc:docMk/>
            <pc:sldMk cId="2054580651" sldId="272"/>
            <ac:picMk id="40" creationId="{D71D9EAC-CF09-18A3-6989-44C13BFF9648}"/>
          </ac:picMkLst>
        </pc:picChg>
      </pc:sldChg>
      <pc:sldChg chg="addSp modSp">
        <pc:chgData name="Beth Tennyson" userId="1ecceb97-a249-4b81-803f-86b8c3e4d57b" providerId="ADAL" clId="{0AF36F70-8BE5-49D0-95AD-D194ABCCD75C}" dt="2022-05-15T18:12:00.513" v="665"/>
        <pc:sldMkLst>
          <pc:docMk/>
          <pc:sldMk cId="2411505848" sldId="274"/>
        </pc:sldMkLst>
        <pc:spChg chg="mod">
          <ac:chgData name="Beth Tennyson" userId="1ecceb97-a249-4b81-803f-86b8c3e4d57b" providerId="ADAL" clId="{0AF36F70-8BE5-49D0-95AD-D194ABCCD75C}" dt="2022-05-15T18:12:00.513" v="665"/>
          <ac:spMkLst>
            <pc:docMk/>
            <pc:sldMk cId="2411505848" sldId="274"/>
            <ac:spMk id="12" creationId="{C8C12F99-083F-2077-1FC6-25373340B6EB}"/>
          </ac:spMkLst>
        </pc:spChg>
        <pc:spChg chg="mod">
          <ac:chgData name="Beth Tennyson" userId="1ecceb97-a249-4b81-803f-86b8c3e4d57b" providerId="ADAL" clId="{0AF36F70-8BE5-49D0-95AD-D194ABCCD75C}" dt="2022-05-15T18:12:00.513" v="665"/>
          <ac:spMkLst>
            <pc:docMk/>
            <pc:sldMk cId="2411505848" sldId="274"/>
            <ac:spMk id="14" creationId="{6B6B3586-13DE-8F21-27C4-C1A203DFD732}"/>
          </ac:spMkLst>
        </pc:spChg>
        <pc:grpChg chg="add mod">
          <ac:chgData name="Beth Tennyson" userId="1ecceb97-a249-4b81-803f-86b8c3e4d57b" providerId="ADAL" clId="{0AF36F70-8BE5-49D0-95AD-D194ABCCD75C}" dt="2022-05-15T18:12:00.513" v="665"/>
          <ac:grpSpMkLst>
            <pc:docMk/>
            <pc:sldMk cId="2411505848" sldId="274"/>
            <ac:grpSpMk id="9" creationId="{ECE47AB0-3B51-3D4D-3DA1-EE5A57BF561C}"/>
          </ac:grpSpMkLst>
        </pc:grpChg>
        <pc:picChg chg="mod">
          <ac:chgData name="Beth Tennyson" userId="1ecceb97-a249-4b81-803f-86b8c3e4d57b" providerId="ADAL" clId="{0AF36F70-8BE5-49D0-95AD-D194ABCCD75C}" dt="2022-05-15T18:12:00.513" v="665"/>
          <ac:picMkLst>
            <pc:docMk/>
            <pc:sldMk cId="2411505848" sldId="274"/>
            <ac:picMk id="10" creationId="{BDFEDBF7-C875-5E17-AFD0-B35BC1127C7A}"/>
          </ac:picMkLst>
        </pc:picChg>
      </pc:sldChg>
      <pc:sldChg chg="addSp modSp">
        <pc:chgData name="Beth Tennyson" userId="1ecceb97-a249-4b81-803f-86b8c3e4d57b" providerId="ADAL" clId="{0AF36F70-8BE5-49D0-95AD-D194ABCCD75C}" dt="2022-05-15T18:10:53.973" v="662"/>
        <pc:sldMkLst>
          <pc:docMk/>
          <pc:sldMk cId="2087053586" sldId="281"/>
        </pc:sldMkLst>
        <pc:spChg chg="mod">
          <ac:chgData name="Beth Tennyson" userId="1ecceb97-a249-4b81-803f-86b8c3e4d57b" providerId="ADAL" clId="{0AF36F70-8BE5-49D0-95AD-D194ABCCD75C}" dt="2022-05-15T18:10:53.973" v="662"/>
          <ac:spMkLst>
            <pc:docMk/>
            <pc:sldMk cId="2087053586" sldId="281"/>
            <ac:spMk id="7" creationId="{397893DA-ED82-7921-304F-D1EC7120F718}"/>
          </ac:spMkLst>
        </pc:spChg>
        <pc:spChg chg="mod">
          <ac:chgData name="Beth Tennyson" userId="1ecceb97-a249-4b81-803f-86b8c3e4d57b" providerId="ADAL" clId="{0AF36F70-8BE5-49D0-95AD-D194ABCCD75C}" dt="2022-05-15T18:10:53.973" v="662"/>
          <ac:spMkLst>
            <pc:docMk/>
            <pc:sldMk cId="2087053586" sldId="281"/>
            <ac:spMk id="8" creationId="{46F0B186-1D5E-C739-0BA7-8D357E6A3E04}"/>
          </ac:spMkLst>
        </pc:spChg>
        <pc:grpChg chg="add mod">
          <ac:chgData name="Beth Tennyson" userId="1ecceb97-a249-4b81-803f-86b8c3e4d57b" providerId="ADAL" clId="{0AF36F70-8BE5-49D0-95AD-D194ABCCD75C}" dt="2022-05-15T18:10:53.973" v="662"/>
          <ac:grpSpMkLst>
            <pc:docMk/>
            <pc:sldMk cId="2087053586" sldId="281"/>
            <ac:grpSpMk id="5" creationId="{2FD38A5F-CBD1-40BC-B176-66305488FE58}"/>
          </ac:grpSpMkLst>
        </pc:grpChg>
        <pc:picChg chg="mod">
          <ac:chgData name="Beth Tennyson" userId="1ecceb97-a249-4b81-803f-86b8c3e4d57b" providerId="ADAL" clId="{0AF36F70-8BE5-49D0-95AD-D194ABCCD75C}" dt="2022-05-15T18:10:53.973" v="662"/>
          <ac:picMkLst>
            <pc:docMk/>
            <pc:sldMk cId="2087053586" sldId="281"/>
            <ac:picMk id="6" creationId="{B82FAB77-41FE-6EF4-839B-2B0FE74E78BB}"/>
          </ac:picMkLst>
        </pc:picChg>
      </pc:sldChg>
      <pc:sldChg chg="addSp modSp">
        <pc:chgData name="Beth Tennyson" userId="1ecceb97-a249-4b81-803f-86b8c3e4d57b" providerId="ADAL" clId="{0AF36F70-8BE5-49D0-95AD-D194ABCCD75C}" dt="2022-05-15T18:04:51.004" v="651"/>
        <pc:sldMkLst>
          <pc:docMk/>
          <pc:sldMk cId="1546239492" sldId="288"/>
        </pc:sldMkLst>
        <pc:spChg chg="mod">
          <ac:chgData name="Beth Tennyson" userId="1ecceb97-a249-4b81-803f-86b8c3e4d57b" providerId="ADAL" clId="{0AF36F70-8BE5-49D0-95AD-D194ABCCD75C}" dt="2022-05-15T18:04:51.004" v="651"/>
          <ac:spMkLst>
            <pc:docMk/>
            <pc:sldMk cId="1546239492" sldId="288"/>
            <ac:spMk id="10" creationId="{1798F2C8-16B2-4850-8F3C-915F694EC95A}"/>
          </ac:spMkLst>
        </pc:spChg>
        <pc:grpChg chg="add mod">
          <ac:chgData name="Beth Tennyson" userId="1ecceb97-a249-4b81-803f-86b8c3e4d57b" providerId="ADAL" clId="{0AF36F70-8BE5-49D0-95AD-D194ABCCD75C}" dt="2022-05-15T18:04:51.004" v="651"/>
          <ac:grpSpMkLst>
            <pc:docMk/>
            <pc:sldMk cId="1546239492" sldId="288"/>
            <ac:grpSpMk id="7" creationId="{7B4020FD-6399-F704-1D6B-A48646515A04}"/>
          </ac:grpSpMkLst>
        </pc:grpChg>
        <pc:picChg chg="mod">
          <ac:chgData name="Beth Tennyson" userId="1ecceb97-a249-4b81-803f-86b8c3e4d57b" providerId="ADAL" clId="{0AF36F70-8BE5-49D0-95AD-D194ABCCD75C}" dt="2022-05-15T18:04:51.004" v="651"/>
          <ac:picMkLst>
            <pc:docMk/>
            <pc:sldMk cId="1546239492" sldId="288"/>
            <ac:picMk id="8" creationId="{524A6640-4AE3-6218-3C86-8D217BAF96DA}"/>
          </ac:picMkLst>
        </pc:picChg>
      </pc:sldChg>
      <pc:sldChg chg="addSp delSp modSp mod modNotesTx">
        <pc:chgData name="Beth Tennyson" userId="1ecceb97-a249-4b81-803f-86b8c3e4d57b" providerId="ADAL" clId="{0AF36F70-8BE5-49D0-95AD-D194ABCCD75C}" dt="2022-05-15T18:04:42.406" v="650" actId="1036"/>
        <pc:sldMkLst>
          <pc:docMk/>
          <pc:sldMk cId="2607126621" sldId="290"/>
        </pc:sldMkLst>
        <pc:spChg chg="mod">
          <ac:chgData name="Beth Tennyson" userId="1ecceb97-a249-4b81-803f-86b8c3e4d57b" providerId="ADAL" clId="{0AF36F70-8BE5-49D0-95AD-D194ABCCD75C}" dt="2022-05-15T18:04:42.406" v="650" actId="1036"/>
          <ac:spMkLst>
            <pc:docMk/>
            <pc:sldMk cId="2607126621" sldId="290"/>
            <ac:spMk id="3" creationId="{7AD2DFFF-A9F6-4C10-B002-6B35B3777FA0}"/>
          </ac:spMkLst>
        </pc:spChg>
        <pc:spChg chg="mod">
          <ac:chgData name="Beth Tennyson" userId="1ecceb97-a249-4b81-803f-86b8c3e4d57b" providerId="ADAL" clId="{0AF36F70-8BE5-49D0-95AD-D194ABCCD75C}" dt="2022-05-15T18:04:42.406" v="650" actId="1036"/>
          <ac:spMkLst>
            <pc:docMk/>
            <pc:sldMk cId="2607126621" sldId="290"/>
            <ac:spMk id="4" creationId="{6A885F55-F836-481F-9D3C-7A1B396DA903}"/>
          </ac:spMkLst>
        </pc:spChg>
        <pc:spChg chg="mod">
          <ac:chgData name="Beth Tennyson" userId="1ecceb97-a249-4b81-803f-86b8c3e4d57b" providerId="ADAL" clId="{0AF36F70-8BE5-49D0-95AD-D194ABCCD75C}" dt="2022-05-15T18:04:42.406" v="650" actId="1036"/>
          <ac:spMkLst>
            <pc:docMk/>
            <pc:sldMk cId="2607126621" sldId="290"/>
            <ac:spMk id="5" creationId="{2237D432-8DBB-417A-946E-A972FA910E93}"/>
          </ac:spMkLst>
        </pc:spChg>
        <pc:spChg chg="mod">
          <ac:chgData name="Beth Tennyson" userId="1ecceb97-a249-4b81-803f-86b8c3e4d57b" providerId="ADAL" clId="{0AF36F70-8BE5-49D0-95AD-D194ABCCD75C}" dt="2022-05-15T18:04:42.406" v="650" actId="1036"/>
          <ac:spMkLst>
            <pc:docMk/>
            <pc:sldMk cId="2607126621" sldId="290"/>
            <ac:spMk id="6" creationId="{A6CD9C34-3DE5-4C62-A04A-6DF10AE587F5}"/>
          </ac:spMkLst>
        </pc:spChg>
        <pc:spChg chg="mod">
          <ac:chgData name="Beth Tennyson" userId="1ecceb97-a249-4b81-803f-86b8c3e4d57b" providerId="ADAL" clId="{0AF36F70-8BE5-49D0-95AD-D194ABCCD75C}" dt="2022-05-15T18:04:42.406" v="650" actId="1036"/>
          <ac:spMkLst>
            <pc:docMk/>
            <pc:sldMk cId="2607126621" sldId="290"/>
            <ac:spMk id="7" creationId="{B7CCF2E5-F947-4123-B869-A200BD23830F}"/>
          </ac:spMkLst>
        </pc:spChg>
        <pc:spChg chg="mod">
          <ac:chgData name="Beth Tennyson" userId="1ecceb97-a249-4b81-803f-86b8c3e4d57b" providerId="ADAL" clId="{0AF36F70-8BE5-49D0-95AD-D194ABCCD75C}" dt="2022-05-15T18:04:42.406" v="650" actId="1036"/>
          <ac:spMkLst>
            <pc:docMk/>
            <pc:sldMk cId="2607126621" sldId="290"/>
            <ac:spMk id="8" creationId="{AD73B619-AB2C-4A71-86E9-4208BDEA97CC}"/>
          </ac:spMkLst>
        </pc:spChg>
        <pc:spChg chg="mod">
          <ac:chgData name="Beth Tennyson" userId="1ecceb97-a249-4b81-803f-86b8c3e4d57b" providerId="ADAL" clId="{0AF36F70-8BE5-49D0-95AD-D194ABCCD75C}" dt="2022-05-15T18:04:42.406" v="650" actId="1036"/>
          <ac:spMkLst>
            <pc:docMk/>
            <pc:sldMk cId="2607126621" sldId="290"/>
            <ac:spMk id="9" creationId="{43FBC670-3931-42BA-991D-9004BCF9D34B}"/>
          </ac:spMkLst>
        </pc:spChg>
        <pc:spChg chg="mod">
          <ac:chgData name="Beth Tennyson" userId="1ecceb97-a249-4b81-803f-86b8c3e4d57b" providerId="ADAL" clId="{0AF36F70-8BE5-49D0-95AD-D194ABCCD75C}" dt="2022-05-15T18:04:42.406" v="650" actId="1036"/>
          <ac:spMkLst>
            <pc:docMk/>
            <pc:sldMk cId="2607126621" sldId="290"/>
            <ac:spMk id="10" creationId="{DBC9FA9E-D662-4ED3-AEBA-79F8F989F7A3}"/>
          </ac:spMkLst>
        </pc:spChg>
        <pc:spChg chg="mod">
          <ac:chgData name="Beth Tennyson" userId="1ecceb97-a249-4b81-803f-86b8c3e4d57b" providerId="ADAL" clId="{0AF36F70-8BE5-49D0-95AD-D194ABCCD75C}" dt="2022-05-15T18:04:42.406" v="650" actId="1036"/>
          <ac:spMkLst>
            <pc:docMk/>
            <pc:sldMk cId="2607126621" sldId="290"/>
            <ac:spMk id="11" creationId="{EDC55894-D559-4729-B992-CA62C18EA952}"/>
          </ac:spMkLst>
        </pc:spChg>
        <pc:spChg chg="mod">
          <ac:chgData name="Beth Tennyson" userId="1ecceb97-a249-4b81-803f-86b8c3e4d57b" providerId="ADAL" clId="{0AF36F70-8BE5-49D0-95AD-D194ABCCD75C}" dt="2022-05-15T18:04:42.406" v="650" actId="1036"/>
          <ac:spMkLst>
            <pc:docMk/>
            <pc:sldMk cId="2607126621" sldId="290"/>
            <ac:spMk id="12" creationId="{59071090-EE1E-4A53-8F66-1C1D9068170F}"/>
          </ac:spMkLst>
        </pc:spChg>
        <pc:spChg chg="mod">
          <ac:chgData name="Beth Tennyson" userId="1ecceb97-a249-4b81-803f-86b8c3e4d57b" providerId="ADAL" clId="{0AF36F70-8BE5-49D0-95AD-D194ABCCD75C}" dt="2022-05-15T18:04:42.406" v="650" actId="1036"/>
          <ac:spMkLst>
            <pc:docMk/>
            <pc:sldMk cId="2607126621" sldId="290"/>
            <ac:spMk id="26" creationId="{7B9F9DD3-6061-49B9-BCBE-74E158F1C9D8}"/>
          </ac:spMkLst>
        </pc:spChg>
        <pc:spChg chg="mod">
          <ac:chgData name="Beth Tennyson" userId="1ecceb97-a249-4b81-803f-86b8c3e4d57b" providerId="ADAL" clId="{0AF36F70-8BE5-49D0-95AD-D194ABCCD75C}" dt="2022-05-15T18:04:42.406" v="650" actId="1036"/>
          <ac:spMkLst>
            <pc:docMk/>
            <pc:sldMk cId="2607126621" sldId="290"/>
            <ac:spMk id="27" creationId="{078B4F8E-8895-43AF-AC04-9B59FC38E775}"/>
          </ac:spMkLst>
        </pc:spChg>
        <pc:spChg chg="mod">
          <ac:chgData name="Beth Tennyson" userId="1ecceb97-a249-4b81-803f-86b8c3e4d57b" providerId="ADAL" clId="{0AF36F70-8BE5-49D0-95AD-D194ABCCD75C}" dt="2022-05-15T18:04:42.406" v="650" actId="1036"/>
          <ac:spMkLst>
            <pc:docMk/>
            <pc:sldMk cId="2607126621" sldId="290"/>
            <ac:spMk id="28" creationId="{DFA0118F-A5DE-4F8D-9A75-DF3F4FC32E94}"/>
          </ac:spMkLst>
        </pc:spChg>
        <pc:spChg chg="mod">
          <ac:chgData name="Beth Tennyson" userId="1ecceb97-a249-4b81-803f-86b8c3e4d57b" providerId="ADAL" clId="{0AF36F70-8BE5-49D0-95AD-D194ABCCD75C}" dt="2022-05-15T18:04:42.406" v="650" actId="1036"/>
          <ac:spMkLst>
            <pc:docMk/>
            <pc:sldMk cId="2607126621" sldId="290"/>
            <ac:spMk id="30" creationId="{44CF53C3-4400-4CAA-B6CD-1BC6EA4A9391}"/>
          </ac:spMkLst>
        </pc:spChg>
        <pc:spChg chg="del">
          <ac:chgData name="Beth Tennyson" userId="1ecceb97-a249-4b81-803f-86b8c3e4d57b" providerId="ADAL" clId="{0AF36F70-8BE5-49D0-95AD-D194ABCCD75C}" dt="2022-05-15T17:42:39.520" v="12" actId="478"/>
          <ac:spMkLst>
            <pc:docMk/>
            <pc:sldMk cId="2607126621" sldId="290"/>
            <ac:spMk id="31" creationId="{94E26D67-E23F-42B5-A09C-899FDC10ED01}"/>
          </ac:spMkLst>
        </pc:spChg>
        <pc:spChg chg="mod">
          <ac:chgData name="Beth Tennyson" userId="1ecceb97-a249-4b81-803f-86b8c3e4d57b" providerId="ADAL" clId="{0AF36F70-8BE5-49D0-95AD-D194ABCCD75C}" dt="2022-05-15T18:04:42.406" v="650" actId="1036"/>
          <ac:spMkLst>
            <pc:docMk/>
            <pc:sldMk cId="2607126621" sldId="290"/>
            <ac:spMk id="37" creationId="{F8D21F7F-CB03-4A76-AFC8-E1BA94123146}"/>
          </ac:spMkLst>
        </pc:spChg>
        <pc:spChg chg="mod">
          <ac:chgData name="Beth Tennyson" userId="1ecceb97-a249-4b81-803f-86b8c3e4d57b" providerId="ADAL" clId="{0AF36F70-8BE5-49D0-95AD-D194ABCCD75C}" dt="2022-05-15T18:04:42.406" v="650" actId="1036"/>
          <ac:spMkLst>
            <pc:docMk/>
            <pc:sldMk cId="2607126621" sldId="290"/>
            <ac:spMk id="38" creationId="{2873D3DB-3301-478F-A6EC-1ECDB8456F60}"/>
          </ac:spMkLst>
        </pc:spChg>
        <pc:spChg chg="mod">
          <ac:chgData name="Beth Tennyson" userId="1ecceb97-a249-4b81-803f-86b8c3e4d57b" providerId="ADAL" clId="{0AF36F70-8BE5-49D0-95AD-D194ABCCD75C}" dt="2022-05-15T18:04:42.406" v="650" actId="1036"/>
          <ac:spMkLst>
            <pc:docMk/>
            <pc:sldMk cId="2607126621" sldId="290"/>
            <ac:spMk id="39" creationId="{611223FA-C4D2-4BD8-93CB-F35057458088}"/>
          </ac:spMkLst>
        </pc:spChg>
        <pc:spChg chg="mod">
          <ac:chgData name="Beth Tennyson" userId="1ecceb97-a249-4b81-803f-86b8c3e4d57b" providerId="ADAL" clId="{0AF36F70-8BE5-49D0-95AD-D194ABCCD75C}" dt="2022-05-15T18:04:42.406" v="650" actId="1036"/>
          <ac:spMkLst>
            <pc:docMk/>
            <pc:sldMk cId="2607126621" sldId="290"/>
            <ac:spMk id="42" creationId="{77B4581B-3CD9-4D91-8CCF-49223C6A7FB2}"/>
          </ac:spMkLst>
        </pc:spChg>
        <pc:spChg chg="mod">
          <ac:chgData name="Beth Tennyson" userId="1ecceb97-a249-4b81-803f-86b8c3e4d57b" providerId="ADAL" clId="{0AF36F70-8BE5-49D0-95AD-D194ABCCD75C}" dt="2022-05-15T18:04:42.406" v="650" actId="1036"/>
          <ac:spMkLst>
            <pc:docMk/>
            <pc:sldMk cId="2607126621" sldId="290"/>
            <ac:spMk id="43" creationId="{C32ED098-2AFE-4D50-A80F-C03FC0631D13}"/>
          </ac:spMkLst>
        </pc:spChg>
        <pc:spChg chg="mod">
          <ac:chgData name="Beth Tennyson" userId="1ecceb97-a249-4b81-803f-86b8c3e4d57b" providerId="ADAL" clId="{0AF36F70-8BE5-49D0-95AD-D194ABCCD75C}" dt="2022-05-15T18:04:42.406" v="650" actId="1036"/>
          <ac:spMkLst>
            <pc:docMk/>
            <pc:sldMk cId="2607126621" sldId="290"/>
            <ac:spMk id="44" creationId="{11B230DA-8078-4D6F-83A2-567844906ABC}"/>
          </ac:spMkLst>
        </pc:spChg>
        <pc:spChg chg="mod">
          <ac:chgData name="Beth Tennyson" userId="1ecceb97-a249-4b81-803f-86b8c3e4d57b" providerId="ADAL" clId="{0AF36F70-8BE5-49D0-95AD-D194ABCCD75C}" dt="2022-05-15T18:04:42.406" v="650" actId="1036"/>
          <ac:spMkLst>
            <pc:docMk/>
            <pc:sldMk cId="2607126621" sldId="290"/>
            <ac:spMk id="45" creationId="{B043AF89-472B-414B-B003-DD7823DB45C8}"/>
          </ac:spMkLst>
        </pc:spChg>
        <pc:spChg chg="add mod">
          <ac:chgData name="Beth Tennyson" userId="1ecceb97-a249-4b81-803f-86b8c3e4d57b" providerId="ADAL" clId="{0AF36F70-8BE5-49D0-95AD-D194ABCCD75C}" dt="2022-05-15T18:04:42.406" v="650" actId="1036"/>
          <ac:spMkLst>
            <pc:docMk/>
            <pc:sldMk cId="2607126621" sldId="290"/>
            <ac:spMk id="46" creationId="{B0777ECE-8E05-37C2-0E65-37C9B9479844}"/>
          </ac:spMkLst>
        </pc:spChg>
        <pc:spChg chg="add mod">
          <ac:chgData name="Beth Tennyson" userId="1ecceb97-a249-4b81-803f-86b8c3e4d57b" providerId="ADAL" clId="{0AF36F70-8BE5-49D0-95AD-D194ABCCD75C}" dt="2022-05-15T18:04:42.406" v="650" actId="1036"/>
          <ac:spMkLst>
            <pc:docMk/>
            <pc:sldMk cId="2607126621" sldId="290"/>
            <ac:spMk id="47" creationId="{037D4102-4A07-7DD5-5715-2C8D1964531B}"/>
          </ac:spMkLst>
        </pc:spChg>
        <pc:spChg chg="mod">
          <ac:chgData name="Beth Tennyson" userId="1ecceb97-a249-4b81-803f-86b8c3e4d57b" providerId="ADAL" clId="{0AF36F70-8BE5-49D0-95AD-D194ABCCD75C}" dt="2022-05-15T18:04:42.406" v="650" actId="1036"/>
          <ac:spMkLst>
            <pc:docMk/>
            <pc:sldMk cId="2607126621" sldId="290"/>
            <ac:spMk id="48" creationId="{BD65940D-053D-48DD-9424-53419F47470B}"/>
          </ac:spMkLst>
        </pc:spChg>
        <pc:spChg chg="del">
          <ac:chgData name="Beth Tennyson" userId="1ecceb97-a249-4b81-803f-86b8c3e4d57b" providerId="ADAL" clId="{0AF36F70-8BE5-49D0-95AD-D194ABCCD75C}" dt="2022-05-15T17:47:14.055" v="184" actId="478"/>
          <ac:spMkLst>
            <pc:docMk/>
            <pc:sldMk cId="2607126621" sldId="290"/>
            <ac:spMk id="49" creationId="{EA66F66D-338A-4F29-A309-4B8F29D84573}"/>
          </ac:spMkLst>
        </pc:spChg>
        <pc:spChg chg="mod">
          <ac:chgData name="Beth Tennyson" userId="1ecceb97-a249-4b81-803f-86b8c3e4d57b" providerId="ADAL" clId="{0AF36F70-8BE5-49D0-95AD-D194ABCCD75C}" dt="2022-05-15T18:04:42.406" v="650" actId="1036"/>
          <ac:spMkLst>
            <pc:docMk/>
            <pc:sldMk cId="2607126621" sldId="290"/>
            <ac:spMk id="50" creationId="{04A77B23-BDDB-4FD2-929A-D2A5DECEB0CA}"/>
          </ac:spMkLst>
        </pc:spChg>
        <pc:spChg chg="del">
          <ac:chgData name="Beth Tennyson" userId="1ecceb97-a249-4b81-803f-86b8c3e4d57b" providerId="ADAL" clId="{0AF36F70-8BE5-49D0-95AD-D194ABCCD75C}" dt="2022-05-15T17:42:31.385" v="10" actId="478"/>
          <ac:spMkLst>
            <pc:docMk/>
            <pc:sldMk cId="2607126621" sldId="290"/>
            <ac:spMk id="51" creationId="{3F89D07F-4036-4317-B313-ACC1E205E671}"/>
          </ac:spMkLst>
        </pc:spChg>
        <pc:spChg chg="mod">
          <ac:chgData name="Beth Tennyson" userId="1ecceb97-a249-4b81-803f-86b8c3e4d57b" providerId="ADAL" clId="{0AF36F70-8BE5-49D0-95AD-D194ABCCD75C}" dt="2022-05-15T18:04:42.406" v="650" actId="1036"/>
          <ac:spMkLst>
            <pc:docMk/>
            <pc:sldMk cId="2607126621" sldId="290"/>
            <ac:spMk id="52" creationId="{CE5DDB77-EC75-4ED4-BD66-CD499E744AEE}"/>
          </ac:spMkLst>
        </pc:spChg>
        <pc:spChg chg="mod">
          <ac:chgData name="Beth Tennyson" userId="1ecceb97-a249-4b81-803f-86b8c3e4d57b" providerId="ADAL" clId="{0AF36F70-8BE5-49D0-95AD-D194ABCCD75C}" dt="2022-05-15T18:04:42.406" v="650" actId="1036"/>
          <ac:spMkLst>
            <pc:docMk/>
            <pc:sldMk cId="2607126621" sldId="290"/>
            <ac:spMk id="53" creationId="{2D1CB6A2-D7C3-4BF2-905A-E9D3EAF114AB}"/>
          </ac:spMkLst>
        </pc:spChg>
        <pc:spChg chg="mod">
          <ac:chgData name="Beth Tennyson" userId="1ecceb97-a249-4b81-803f-86b8c3e4d57b" providerId="ADAL" clId="{0AF36F70-8BE5-49D0-95AD-D194ABCCD75C}" dt="2022-05-15T18:04:42.406" v="650" actId="1036"/>
          <ac:spMkLst>
            <pc:docMk/>
            <pc:sldMk cId="2607126621" sldId="290"/>
            <ac:spMk id="54" creationId="{60148F3B-0A90-498B-8988-1CF320779F13}"/>
          </ac:spMkLst>
        </pc:spChg>
        <pc:spChg chg="mod">
          <ac:chgData name="Beth Tennyson" userId="1ecceb97-a249-4b81-803f-86b8c3e4d57b" providerId="ADAL" clId="{0AF36F70-8BE5-49D0-95AD-D194ABCCD75C}" dt="2022-05-15T18:04:42.406" v="650" actId="1036"/>
          <ac:spMkLst>
            <pc:docMk/>
            <pc:sldMk cId="2607126621" sldId="290"/>
            <ac:spMk id="55" creationId="{7B4C47E9-CBD7-4F00-BB59-97336CA06E9E}"/>
          </ac:spMkLst>
        </pc:spChg>
        <pc:spChg chg="mod">
          <ac:chgData name="Beth Tennyson" userId="1ecceb97-a249-4b81-803f-86b8c3e4d57b" providerId="ADAL" clId="{0AF36F70-8BE5-49D0-95AD-D194ABCCD75C}" dt="2022-05-15T18:04:42.406" v="650" actId="1036"/>
          <ac:spMkLst>
            <pc:docMk/>
            <pc:sldMk cId="2607126621" sldId="290"/>
            <ac:spMk id="56" creationId="{5BC7CAB3-3EF4-4CEF-A295-21D373EE404D}"/>
          </ac:spMkLst>
        </pc:spChg>
        <pc:spChg chg="mod">
          <ac:chgData name="Beth Tennyson" userId="1ecceb97-a249-4b81-803f-86b8c3e4d57b" providerId="ADAL" clId="{0AF36F70-8BE5-49D0-95AD-D194ABCCD75C}" dt="2022-05-15T18:04:42.406" v="650" actId="1036"/>
          <ac:spMkLst>
            <pc:docMk/>
            <pc:sldMk cId="2607126621" sldId="290"/>
            <ac:spMk id="57" creationId="{1C7EC0DD-1FD1-4B3E-B63B-0C13866DBD98}"/>
          </ac:spMkLst>
        </pc:spChg>
        <pc:spChg chg="mod">
          <ac:chgData name="Beth Tennyson" userId="1ecceb97-a249-4b81-803f-86b8c3e4d57b" providerId="ADAL" clId="{0AF36F70-8BE5-49D0-95AD-D194ABCCD75C}" dt="2022-05-15T18:04:42.406" v="650" actId="1036"/>
          <ac:spMkLst>
            <pc:docMk/>
            <pc:sldMk cId="2607126621" sldId="290"/>
            <ac:spMk id="58" creationId="{F4EE0579-7F99-41B1-8595-6467E75AC579}"/>
          </ac:spMkLst>
        </pc:spChg>
        <pc:spChg chg="mod">
          <ac:chgData name="Beth Tennyson" userId="1ecceb97-a249-4b81-803f-86b8c3e4d57b" providerId="ADAL" clId="{0AF36F70-8BE5-49D0-95AD-D194ABCCD75C}" dt="2022-05-15T18:04:42.406" v="650" actId="1036"/>
          <ac:spMkLst>
            <pc:docMk/>
            <pc:sldMk cId="2607126621" sldId="290"/>
            <ac:spMk id="59" creationId="{04D307BE-30EF-417D-AB08-90E4E16B9171}"/>
          </ac:spMkLst>
        </pc:spChg>
        <pc:spChg chg="mod">
          <ac:chgData name="Beth Tennyson" userId="1ecceb97-a249-4b81-803f-86b8c3e4d57b" providerId="ADAL" clId="{0AF36F70-8BE5-49D0-95AD-D194ABCCD75C}" dt="2022-05-15T18:04:42.406" v="650" actId="1036"/>
          <ac:spMkLst>
            <pc:docMk/>
            <pc:sldMk cId="2607126621" sldId="290"/>
            <ac:spMk id="60" creationId="{C5122BFF-6052-478F-8EBD-F12CD3497C6E}"/>
          </ac:spMkLst>
        </pc:spChg>
        <pc:spChg chg="mod">
          <ac:chgData name="Beth Tennyson" userId="1ecceb97-a249-4b81-803f-86b8c3e4d57b" providerId="ADAL" clId="{0AF36F70-8BE5-49D0-95AD-D194ABCCD75C}" dt="2022-05-15T18:04:42.406" v="650" actId="1036"/>
          <ac:spMkLst>
            <pc:docMk/>
            <pc:sldMk cId="2607126621" sldId="290"/>
            <ac:spMk id="61" creationId="{677B81A7-4C59-476A-AFD7-066B505E903C}"/>
          </ac:spMkLst>
        </pc:spChg>
        <pc:spChg chg="mod">
          <ac:chgData name="Beth Tennyson" userId="1ecceb97-a249-4b81-803f-86b8c3e4d57b" providerId="ADAL" clId="{0AF36F70-8BE5-49D0-95AD-D194ABCCD75C}" dt="2022-05-15T18:04:42.406" v="650" actId="1036"/>
          <ac:spMkLst>
            <pc:docMk/>
            <pc:sldMk cId="2607126621" sldId="290"/>
            <ac:spMk id="62" creationId="{D79A9CFC-ADC4-4234-80B2-A4340BC4CC8B}"/>
          </ac:spMkLst>
        </pc:spChg>
        <pc:spChg chg="mod">
          <ac:chgData name="Beth Tennyson" userId="1ecceb97-a249-4b81-803f-86b8c3e4d57b" providerId="ADAL" clId="{0AF36F70-8BE5-49D0-95AD-D194ABCCD75C}" dt="2022-05-15T18:04:42.406" v="650" actId="1036"/>
          <ac:spMkLst>
            <pc:docMk/>
            <pc:sldMk cId="2607126621" sldId="290"/>
            <ac:spMk id="63" creationId="{7D847C16-4264-4386-ABEA-F33E5EE5A757}"/>
          </ac:spMkLst>
        </pc:spChg>
        <pc:spChg chg="mod">
          <ac:chgData name="Beth Tennyson" userId="1ecceb97-a249-4b81-803f-86b8c3e4d57b" providerId="ADAL" clId="{0AF36F70-8BE5-49D0-95AD-D194ABCCD75C}" dt="2022-05-15T18:04:42.406" v="650" actId="1036"/>
          <ac:spMkLst>
            <pc:docMk/>
            <pc:sldMk cId="2607126621" sldId="290"/>
            <ac:spMk id="64" creationId="{9CE353D7-8AF7-4337-A255-F5ABD855E626}"/>
          </ac:spMkLst>
        </pc:spChg>
        <pc:spChg chg="mod">
          <ac:chgData name="Beth Tennyson" userId="1ecceb97-a249-4b81-803f-86b8c3e4d57b" providerId="ADAL" clId="{0AF36F70-8BE5-49D0-95AD-D194ABCCD75C}" dt="2022-05-15T18:04:42.406" v="650" actId="1036"/>
          <ac:spMkLst>
            <pc:docMk/>
            <pc:sldMk cId="2607126621" sldId="290"/>
            <ac:spMk id="65" creationId="{D993414C-9486-4F18-80B9-18D02A1BF3B5}"/>
          </ac:spMkLst>
        </pc:spChg>
        <pc:spChg chg="add mod">
          <ac:chgData name="Beth Tennyson" userId="1ecceb97-a249-4b81-803f-86b8c3e4d57b" providerId="ADAL" clId="{0AF36F70-8BE5-49D0-95AD-D194ABCCD75C}" dt="2022-05-15T18:04:42.406" v="650" actId="1036"/>
          <ac:spMkLst>
            <pc:docMk/>
            <pc:sldMk cId="2607126621" sldId="290"/>
            <ac:spMk id="67" creationId="{E55F82C6-BE15-77F2-2466-CB8338976907}"/>
          </ac:spMkLst>
        </pc:spChg>
        <pc:spChg chg="mod">
          <ac:chgData name="Beth Tennyson" userId="1ecceb97-a249-4b81-803f-86b8c3e4d57b" providerId="ADAL" clId="{0AF36F70-8BE5-49D0-95AD-D194ABCCD75C}" dt="2022-05-15T18:04:28.236" v="634"/>
          <ac:spMkLst>
            <pc:docMk/>
            <pc:sldMk cId="2607126621" sldId="290"/>
            <ac:spMk id="70" creationId="{066D3D0E-4FA3-2629-F429-BB973BADAECB}"/>
          </ac:spMkLst>
        </pc:spChg>
        <pc:grpChg chg="add mod">
          <ac:chgData name="Beth Tennyson" userId="1ecceb97-a249-4b81-803f-86b8c3e4d57b" providerId="ADAL" clId="{0AF36F70-8BE5-49D0-95AD-D194ABCCD75C}" dt="2022-05-15T18:04:33.191" v="635" actId="167"/>
          <ac:grpSpMkLst>
            <pc:docMk/>
            <pc:sldMk cId="2607126621" sldId="290"/>
            <ac:grpSpMk id="68" creationId="{2ED3C10A-FFE7-8399-627D-9B95867C1ED6}"/>
          </ac:grpSpMkLst>
        </pc:grpChg>
        <pc:picChg chg="mod">
          <ac:chgData name="Beth Tennyson" userId="1ecceb97-a249-4b81-803f-86b8c3e4d57b" providerId="ADAL" clId="{0AF36F70-8BE5-49D0-95AD-D194ABCCD75C}" dt="2022-05-15T18:04:28.236" v="634"/>
          <ac:picMkLst>
            <pc:docMk/>
            <pc:sldMk cId="2607126621" sldId="290"/>
            <ac:picMk id="69" creationId="{C865026E-CD58-7D5B-32C9-82D6F50639B7}"/>
          </ac:picMkLst>
        </pc:picChg>
        <pc:cxnChg chg="mod">
          <ac:chgData name="Beth Tennyson" userId="1ecceb97-a249-4b81-803f-86b8c3e4d57b" providerId="ADAL" clId="{0AF36F70-8BE5-49D0-95AD-D194ABCCD75C}" dt="2022-05-15T18:04:42.406" v="650" actId="1036"/>
          <ac:cxnSpMkLst>
            <pc:docMk/>
            <pc:sldMk cId="2607126621" sldId="290"/>
            <ac:cxnSpMk id="14" creationId="{5DD874A9-C01E-44B9-B204-54206839C1CF}"/>
          </ac:cxnSpMkLst>
        </pc:cxnChg>
        <pc:cxnChg chg="mod">
          <ac:chgData name="Beth Tennyson" userId="1ecceb97-a249-4b81-803f-86b8c3e4d57b" providerId="ADAL" clId="{0AF36F70-8BE5-49D0-95AD-D194ABCCD75C}" dt="2022-05-15T18:04:42.406" v="650" actId="1036"/>
          <ac:cxnSpMkLst>
            <pc:docMk/>
            <pc:sldMk cId="2607126621" sldId="290"/>
            <ac:cxnSpMk id="66" creationId="{87534BBE-4DFA-4EAF-BFFB-EAA2EA569E7A}"/>
          </ac:cxnSpMkLst>
        </pc:cxnChg>
      </pc:sldChg>
      <pc:sldChg chg="addSp modSp">
        <pc:chgData name="Beth Tennyson" userId="1ecceb97-a249-4b81-803f-86b8c3e4d57b" providerId="ADAL" clId="{0AF36F70-8BE5-49D0-95AD-D194ABCCD75C}" dt="2022-05-15T18:12:33.227" v="667" actId="167"/>
        <pc:sldMkLst>
          <pc:docMk/>
          <pc:sldMk cId="2630350228" sldId="291"/>
        </pc:sldMkLst>
        <pc:spChg chg="mod">
          <ac:chgData name="Beth Tennyson" userId="1ecceb97-a249-4b81-803f-86b8c3e4d57b" providerId="ADAL" clId="{0AF36F70-8BE5-49D0-95AD-D194ABCCD75C}" dt="2022-05-15T18:12:29.961" v="666"/>
          <ac:spMkLst>
            <pc:docMk/>
            <pc:sldMk cId="2630350228" sldId="291"/>
            <ac:spMk id="18" creationId="{1CB8415D-A8CF-C465-EDA4-A3A570971945}"/>
          </ac:spMkLst>
        </pc:spChg>
        <pc:spChg chg="mod">
          <ac:chgData name="Beth Tennyson" userId="1ecceb97-a249-4b81-803f-86b8c3e4d57b" providerId="ADAL" clId="{0AF36F70-8BE5-49D0-95AD-D194ABCCD75C}" dt="2022-05-15T18:12:29.961" v="666"/>
          <ac:spMkLst>
            <pc:docMk/>
            <pc:sldMk cId="2630350228" sldId="291"/>
            <ac:spMk id="19" creationId="{6ABE28C0-152B-F64A-37EE-B4AB21B26C91}"/>
          </ac:spMkLst>
        </pc:spChg>
        <pc:grpChg chg="add mod">
          <ac:chgData name="Beth Tennyson" userId="1ecceb97-a249-4b81-803f-86b8c3e4d57b" providerId="ADAL" clId="{0AF36F70-8BE5-49D0-95AD-D194ABCCD75C}" dt="2022-05-15T18:12:33.227" v="667" actId="167"/>
          <ac:grpSpMkLst>
            <pc:docMk/>
            <pc:sldMk cId="2630350228" sldId="291"/>
            <ac:grpSpMk id="16" creationId="{A9B1FFFB-2E0D-890C-5DCA-0BB681301034}"/>
          </ac:grpSpMkLst>
        </pc:grpChg>
        <pc:picChg chg="mod">
          <ac:chgData name="Beth Tennyson" userId="1ecceb97-a249-4b81-803f-86b8c3e4d57b" providerId="ADAL" clId="{0AF36F70-8BE5-49D0-95AD-D194ABCCD75C}" dt="2022-05-15T18:12:29.961" v="666"/>
          <ac:picMkLst>
            <pc:docMk/>
            <pc:sldMk cId="2630350228" sldId="291"/>
            <ac:picMk id="17" creationId="{3A973B24-9B8A-51B0-050B-1764F239A6EA}"/>
          </ac:picMkLst>
        </pc:picChg>
      </pc:sldChg>
      <pc:sldChg chg="addSp delSp modSp mod modNotesTx">
        <pc:chgData name="Beth Tennyson" userId="1ecceb97-a249-4b81-803f-86b8c3e4d57b" providerId="ADAL" clId="{0AF36F70-8BE5-49D0-95AD-D194ABCCD75C}" dt="2022-05-15T17:40:56.145" v="4"/>
        <pc:sldMkLst>
          <pc:docMk/>
          <pc:sldMk cId="25959021" sldId="293"/>
        </pc:sldMkLst>
        <pc:spChg chg="del">
          <ac:chgData name="Beth Tennyson" userId="1ecceb97-a249-4b81-803f-86b8c3e4d57b" providerId="ADAL" clId="{0AF36F70-8BE5-49D0-95AD-D194ABCCD75C}" dt="2022-05-15T17:40:37.555" v="0" actId="478"/>
          <ac:spMkLst>
            <pc:docMk/>
            <pc:sldMk cId="25959021" sldId="293"/>
            <ac:spMk id="31" creationId="{0E74C20A-6DD7-4EE0-AE62-17151D6A3FB3}"/>
          </ac:spMkLst>
        </pc:spChg>
        <pc:spChg chg="del">
          <ac:chgData name="Beth Tennyson" userId="1ecceb97-a249-4b81-803f-86b8c3e4d57b" providerId="ADAL" clId="{0AF36F70-8BE5-49D0-95AD-D194ABCCD75C}" dt="2022-05-15T17:40:37.555" v="0" actId="478"/>
          <ac:spMkLst>
            <pc:docMk/>
            <pc:sldMk cId="25959021" sldId="293"/>
            <ac:spMk id="32" creationId="{A74911DD-ED00-43B6-BE19-496B82BDB172}"/>
          </ac:spMkLst>
        </pc:spChg>
        <pc:spChg chg="del">
          <ac:chgData name="Beth Tennyson" userId="1ecceb97-a249-4b81-803f-86b8c3e4d57b" providerId="ADAL" clId="{0AF36F70-8BE5-49D0-95AD-D194ABCCD75C}" dt="2022-05-15T17:40:37.555" v="0" actId="478"/>
          <ac:spMkLst>
            <pc:docMk/>
            <pc:sldMk cId="25959021" sldId="293"/>
            <ac:spMk id="33" creationId="{357BD295-4BE0-47A0-9235-7E0EC1665E6E}"/>
          </ac:spMkLst>
        </pc:spChg>
        <pc:spChg chg="del">
          <ac:chgData name="Beth Tennyson" userId="1ecceb97-a249-4b81-803f-86b8c3e4d57b" providerId="ADAL" clId="{0AF36F70-8BE5-49D0-95AD-D194ABCCD75C}" dt="2022-05-15T17:40:37.555" v="0" actId="478"/>
          <ac:spMkLst>
            <pc:docMk/>
            <pc:sldMk cId="25959021" sldId="293"/>
            <ac:spMk id="34" creationId="{39D878C3-70DE-43B1-A1F0-7F382C9B7460}"/>
          </ac:spMkLst>
        </pc:spChg>
        <pc:spChg chg="del">
          <ac:chgData name="Beth Tennyson" userId="1ecceb97-a249-4b81-803f-86b8c3e4d57b" providerId="ADAL" clId="{0AF36F70-8BE5-49D0-95AD-D194ABCCD75C}" dt="2022-05-15T17:40:37.555" v="0" actId="478"/>
          <ac:spMkLst>
            <pc:docMk/>
            <pc:sldMk cId="25959021" sldId="293"/>
            <ac:spMk id="35" creationId="{116549C5-71C5-4D4C-B608-153C06058DDE}"/>
          </ac:spMkLst>
        </pc:spChg>
        <pc:spChg chg="del">
          <ac:chgData name="Beth Tennyson" userId="1ecceb97-a249-4b81-803f-86b8c3e4d57b" providerId="ADAL" clId="{0AF36F70-8BE5-49D0-95AD-D194ABCCD75C}" dt="2022-05-15T17:40:37.555" v="0" actId="478"/>
          <ac:spMkLst>
            <pc:docMk/>
            <pc:sldMk cId="25959021" sldId="293"/>
            <ac:spMk id="36" creationId="{2CDC51AC-7916-450F-AB25-A82A08E87E1C}"/>
          </ac:spMkLst>
        </pc:spChg>
        <pc:spChg chg="del">
          <ac:chgData name="Beth Tennyson" userId="1ecceb97-a249-4b81-803f-86b8c3e4d57b" providerId="ADAL" clId="{0AF36F70-8BE5-49D0-95AD-D194ABCCD75C}" dt="2022-05-15T17:40:37.555" v="0" actId="478"/>
          <ac:spMkLst>
            <pc:docMk/>
            <pc:sldMk cId="25959021" sldId="293"/>
            <ac:spMk id="37" creationId="{E5124F27-802D-4AA4-8A7E-57369B0B55A5}"/>
          </ac:spMkLst>
        </pc:spChg>
        <pc:spChg chg="del">
          <ac:chgData name="Beth Tennyson" userId="1ecceb97-a249-4b81-803f-86b8c3e4d57b" providerId="ADAL" clId="{0AF36F70-8BE5-49D0-95AD-D194ABCCD75C}" dt="2022-05-15T17:40:37.555" v="0" actId="478"/>
          <ac:spMkLst>
            <pc:docMk/>
            <pc:sldMk cId="25959021" sldId="293"/>
            <ac:spMk id="38" creationId="{9C9E7810-A932-4F97-9E51-C018BF78632A}"/>
          </ac:spMkLst>
        </pc:spChg>
        <pc:spChg chg="del">
          <ac:chgData name="Beth Tennyson" userId="1ecceb97-a249-4b81-803f-86b8c3e4d57b" providerId="ADAL" clId="{0AF36F70-8BE5-49D0-95AD-D194ABCCD75C}" dt="2022-05-15T17:40:37.555" v="0" actId="478"/>
          <ac:spMkLst>
            <pc:docMk/>
            <pc:sldMk cId="25959021" sldId="293"/>
            <ac:spMk id="39" creationId="{AAD61328-B76E-46CD-A088-B70018C1751D}"/>
          </ac:spMkLst>
        </pc:spChg>
        <pc:spChg chg="del">
          <ac:chgData name="Beth Tennyson" userId="1ecceb97-a249-4b81-803f-86b8c3e4d57b" providerId="ADAL" clId="{0AF36F70-8BE5-49D0-95AD-D194ABCCD75C}" dt="2022-05-15T17:40:37.555" v="0" actId="478"/>
          <ac:spMkLst>
            <pc:docMk/>
            <pc:sldMk cId="25959021" sldId="293"/>
            <ac:spMk id="40" creationId="{36972E83-C6A1-4D42-AA9E-C3F3B65A91BC}"/>
          </ac:spMkLst>
        </pc:spChg>
        <pc:spChg chg="del">
          <ac:chgData name="Beth Tennyson" userId="1ecceb97-a249-4b81-803f-86b8c3e4d57b" providerId="ADAL" clId="{0AF36F70-8BE5-49D0-95AD-D194ABCCD75C}" dt="2022-05-15T17:40:37.555" v="0" actId="478"/>
          <ac:spMkLst>
            <pc:docMk/>
            <pc:sldMk cId="25959021" sldId="293"/>
            <ac:spMk id="41" creationId="{C543090E-7A0C-4282-8874-EEE0C877C270}"/>
          </ac:spMkLst>
        </pc:spChg>
        <pc:spChg chg="del">
          <ac:chgData name="Beth Tennyson" userId="1ecceb97-a249-4b81-803f-86b8c3e4d57b" providerId="ADAL" clId="{0AF36F70-8BE5-49D0-95AD-D194ABCCD75C}" dt="2022-05-15T17:40:37.555" v="0" actId="478"/>
          <ac:spMkLst>
            <pc:docMk/>
            <pc:sldMk cId="25959021" sldId="293"/>
            <ac:spMk id="42" creationId="{531B5EB2-789E-4049-8C7F-50A6B6356779}"/>
          </ac:spMkLst>
        </pc:spChg>
        <pc:spChg chg="del">
          <ac:chgData name="Beth Tennyson" userId="1ecceb97-a249-4b81-803f-86b8c3e4d57b" providerId="ADAL" clId="{0AF36F70-8BE5-49D0-95AD-D194ABCCD75C}" dt="2022-05-15T17:40:37.555" v="0" actId="478"/>
          <ac:spMkLst>
            <pc:docMk/>
            <pc:sldMk cId="25959021" sldId="293"/>
            <ac:spMk id="43" creationId="{5C53A653-1A3D-4D69-B5EC-D1F1F61C5AAC}"/>
          </ac:spMkLst>
        </pc:spChg>
        <pc:spChg chg="del">
          <ac:chgData name="Beth Tennyson" userId="1ecceb97-a249-4b81-803f-86b8c3e4d57b" providerId="ADAL" clId="{0AF36F70-8BE5-49D0-95AD-D194ABCCD75C}" dt="2022-05-15T17:40:37.555" v="0" actId="478"/>
          <ac:spMkLst>
            <pc:docMk/>
            <pc:sldMk cId="25959021" sldId="293"/>
            <ac:spMk id="44" creationId="{B4D925FA-FA5A-43AD-BE30-853CD84B732F}"/>
          </ac:spMkLst>
        </pc:spChg>
        <pc:spChg chg="del">
          <ac:chgData name="Beth Tennyson" userId="1ecceb97-a249-4b81-803f-86b8c3e4d57b" providerId="ADAL" clId="{0AF36F70-8BE5-49D0-95AD-D194ABCCD75C}" dt="2022-05-15T17:40:37.555" v="0" actId="478"/>
          <ac:spMkLst>
            <pc:docMk/>
            <pc:sldMk cId="25959021" sldId="293"/>
            <ac:spMk id="45" creationId="{CC60443A-3518-4801-82F2-5C1FEA0D77C7}"/>
          </ac:spMkLst>
        </pc:spChg>
        <pc:spChg chg="del">
          <ac:chgData name="Beth Tennyson" userId="1ecceb97-a249-4b81-803f-86b8c3e4d57b" providerId="ADAL" clId="{0AF36F70-8BE5-49D0-95AD-D194ABCCD75C}" dt="2022-05-15T17:40:37.555" v="0" actId="478"/>
          <ac:spMkLst>
            <pc:docMk/>
            <pc:sldMk cId="25959021" sldId="293"/>
            <ac:spMk id="46" creationId="{A6F4AE9B-C5C0-4E4D-89F4-FE30784583F2}"/>
          </ac:spMkLst>
        </pc:spChg>
        <pc:spChg chg="del">
          <ac:chgData name="Beth Tennyson" userId="1ecceb97-a249-4b81-803f-86b8c3e4d57b" providerId="ADAL" clId="{0AF36F70-8BE5-49D0-95AD-D194ABCCD75C}" dt="2022-05-15T17:40:37.555" v="0" actId="478"/>
          <ac:spMkLst>
            <pc:docMk/>
            <pc:sldMk cId="25959021" sldId="293"/>
            <ac:spMk id="47" creationId="{84682CE5-510C-46E2-AA5B-1EA4735A56FA}"/>
          </ac:spMkLst>
        </pc:spChg>
        <pc:spChg chg="del">
          <ac:chgData name="Beth Tennyson" userId="1ecceb97-a249-4b81-803f-86b8c3e4d57b" providerId="ADAL" clId="{0AF36F70-8BE5-49D0-95AD-D194ABCCD75C}" dt="2022-05-15T17:40:37.555" v="0" actId="478"/>
          <ac:spMkLst>
            <pc:docMk/>
            <pc:sldMk cId="25959021" sldId="293"/>
            <ac:spMk id="48" creationId="{784D9496-0178-4B64-87A6-52926E27B6F3}"/>
          </ac:spMkLst>
        </pc:spChg>
        <pc:spChg chg="del">
          <ac:chgData name="Beth Tennyson" userId="1ecceb97-a249-4b81-803f-86b8c3e4d57b" providerId="ADAL" clId="{0AF36F70-8BE5-49D0-95AD-D194ABCCD75C}" dt="2022-05-15T17:40:37.555" v="0" actId="478"/>
          <ac:spMkLst>
            <pc:docMk/>
            <pc:sldMk cId="25959021" sldId="293"/>
            <ac:spMk id="49" creationId="{6B64CDD8-68AE-49CE-A542-4E758094BE52}"/>
          </ac:spMkLst>
        </pc:spChg>
        <pc:spChg chg="del">
          <ac:chgData name="Beth Tennyson" userId="1ecceb97-a249-4b81-803f-86b8c3e4d57b" providerId="ADAL" clId="{0AF36F70-8BE5-49D0-95AD-D194ABCCD75C}" dt="2022-05-15T17:40:37.555" v="0" actId="478"/>
          <ac:spMkLst>
            <pc:docMk/>
            <pc:sldMk cId="25959021" sldId="293"/>
            <ac:spMk id="50" creationId="{428E142B-38FB-4080-BB11-3E463EE5ACB9}"/>
          </ac:spMkLst>
        </pc:spChg>
        <pc:spChg chg="del">
          <ac:chgData name="Beth Tennyson" userId="1ecceb97-a249-4b81-803f-86b8c3e4d57b" providerId="ADAL" clId="{0AF36F70-8BE5-49D0-95AD-D194ABCCD75C}" dt="2022-05-15T17:40:37.555" v="0" actId="478"/>
          <ac:spMkLst>
            <pc:docMk/>
            <pc:sldMk cId="25959021" sldId="293"/>
            <ac:spMk id="51" creationId="{FCFB24B9-DAC5-4366-AC64-CA2D3D401DD5}"/>
          </ac:spMkLst>
        </pc:spChg>
        <pc:spChg chg="del">
          <ac:chgData name="Beth Tennyson" userId="1ecceb97-a249-4b81-803f-86b8c3e4d57b" providerId="ADAL" clId="{0AF36F70-8BE5-49D0-95AD-D194ABCCD75C}" dt="2022-05-15T17:40:37.555" v="0" actId="478"/>
          <ac:spMkLst>
            <pc:docMk/>
            <pc:sldMk cId="25959021" sldId="293"/>
            <ac:spMk id="53" creationId="{24989852-65D7-4CA2-8F21-0D3C8E846F09}"/>
          </ac:spMkLst>
        </pc:spChg>
        <pc:spChg chg="del">
          <ac:chgData name="Beth Tennyson" userId="1ecceb97-a249-4b81-803f-86b8c3e4d57b" providerId="ADAL" clId="{0AF36F70-8BE5-49D0-95AD-D194ABCCD75C}" dt="2022-05-15T17:40:37.555" v="0" actId="478"/>
          <ac:spMkLst>
            <pc:docMk/>
            <pc:sldMk cId="25959021" sldId="293"/>
            <ac:spMk id="54" creationId="{2EAEC3AD-C232-47EC-8FE9-B2A1D20CAF88}"/>
          </ac:spMkLst>
        </pc:spChg>
        <pc:spChg chg="del">
          <ac:chgData name="Beth Tennyson" userId="1ecceb97-a249-4b81-803f-86b8c3e4d57b" providerId="ADAL" clId="{0AF36F70-8BE5-49D0-95AD-D194ABCCD75C}" dt="2022-05-15T17:40:37.555" v="0" actId="478"/>
          <ac:spMkLst>
            <pc:docMk/>
            <pc:sldMk cId="25959021" sldId="293"/>
            <ac:spMk id="55" creationId="{49FB4BA0-E5E6-409B-9497-320548E5665E}"/>
          </ac:spMkLst>
        </pc:spChg>
        <pc:spChg chg="del">
          <ac:chgData name="Beth Tennyson" userId="1ecceb97-a249-4b81-803f-86b8c3e4d57b" providerId="ADAL" clId="{0AF36F70-8BE5-49D0-95AD-D194ABCCD75C}" dt="2022-05-15T17:40:37.555" v="0" actId="478"/>
          <ac:spMkLst>
            <pc:docMk/>
            <pc:sldMk cId="25959021" sldId="293"/>
            <ac:spMk id="56" creationId="{5AF993F2-2E1F-45C8-810A-2F2C6B178C76}"/>
          </ac:spMkLst>
        </pc:spChg>
        <pc:spChg chg="del">
          <ac:chgData name="Beth Tennyson" userId="1ecceb97-a249-4b81-803f-86b8c3e4d57b" providerId="ADAL" clId="{0AF36F70-8BE5-49D0-95AD-D194ABCCD75C}" dt="2022-05-15T17:40:37.555" v="0" actId="478"/>
          <ac:spMkLst>
            <pc:docMk/>
            <pc:sldMk cId="25959021" sldId="293"/>
            <ac:spMk id="57" creationId="{3824963E-309C-4074-BF5D-C19230DE7032}"/>
          </ac:spMkLst>
        </pc:spChg>
        <pc:spChg chg="del">
          <ac:chgData name="Beth Tennyson" userId="1ecceb97-a249-4b81-803f-86b8c3e4d57b" providerId="ADAL" clId="{0AF36F70-8BE5-49D0-95AD-D194ABCCD75C}" dt="2022-05-15T17:40:37.555" v="0" actId="478"/>
          <ac:spMkLst>
            <pc:docMk/>
            <pc:sldMk cId="25959021" sldId="293"/>
            <ac:spMk id="59" creationId="{6F1332CA-70E8-4AB8-862F-17C0DC64255D}"/>
          </ac:spMkLst>
        </pc:spChg>
        <pc:spChg chg="del">
          <ac:chgData name="Beth Tennyson" userId="1ecceb97-a249-4b81-803f-86b8c3e4d57b" providerId="ADAL" clId="{0AF36F70-8BE5-49D0-95AD-D194ABCCD75C}" dt="2022-05-15T17:40:37.555" v="0" actId="478"/>
          <ac:spMkLst>
            <pc:docMk/>
            <pc:sldMk cId="25959021" sldId="293"/>
            <ac:spMk id="60" creationId="{758E12C3-8742-4BC2-A6C3-793EB553FA30}"/>
          </ac:spMkLst>
        </pc:spChg>
        <pc:spChg chg="del">
          <ac:chgData name="Beth Tennyson" userId="1ecceb97-a249-4b81-803f-86b8c3e4d57b" providerId="ADAL" clId="{0AF36F70-8BE5-49D0-95AD-D194ABCCD75C}" dt="2022-05-15T17:40:37.555" v="0" actId="478"/>
          <ac:spMkLst>
            <pc:docMk/>
            <pc:sldMk cId="25959021" sldId="293"/>
            <ac:spMk id="61" creationId="{951A2C3F-8E19-4203-B868-9678861291EC}"/>
          </ac:spMkLst>
        </pc:spChg>
        <pc:spChg chg="del">
          <ac:chgData name="Beth Tennyson" userId="1ecceb97-a249-4b81-803f-86b8c3e4d57b" providerId="ADAL" clId="{0AF36F70-8BE5-49D0-95AD-D194ABCCD75C}" dt="2022-05-15T17:40:37.555" v="0" actId="478"/>
          <ac:spMkLst>
            <pc:docMk/>
            <pc:sldMk cId="25959021" sldId="293"/>
            <ac:spMk id="62" creationId="{C226E96E-1412-462F-B0E8-106DD3FAEC9D}"/>
          </ac:spMkLst>
        </pc:spChg>
        <pc:spChg chg="del">
          <ac:chgData name="Beth Tennyson" userId="1ecceb97-a249-4b81-803f-86b8c3e4d57b" providerId="ADAL" clId="{0AF36F70-8BE5-49D0-95AD-D194ABCCD75C}" dt="2022-05-15T17:40:37.555" v="0" actId="478"/>
          <ac:spMkLst>
            <pc:docMk/>
            <pc:sldMk cId="25959021" sldId="293"/>
            <ac:spMk id="63" creationId="{6D7E9B5F-13AF-4827-9233-AC2FE0BC9255}"/>
          </ac:spMkLst>
        </pc:spChg>
        <pc:spChg chg="del">
          <ac:chgData name="Beth Tennyson" userId="1ecceb97-a249-4b81-803f-86b8c3e4d57b" providerId="ADAL" clId="{0AF36F70-8BE5-49D0-95AD-D194ABCCD75C}" dt="2022-05-15T17:40:37.555" v="0" actId="478"/>
          <ac:spMkLst>
            <pc:docMk/>
            <pc:sldMk cId="25959021" sldId="293"/>
            <ac:spMk id="64" creationId="{6EDFCFB2-1514-47ED-9C22-ACAB8D293650}"/>
          </ac:spMkLst>
        </pc:spChg>
        <pc:spChg chg="del">
          <ac:chgData name="Beth Tennyson" userId="1ecceb97-a249-4b81-803f-86b8c3e4d57b" providerId="ADAL" clId="{0AF36F70-8BE5-49D0-95AD-D194ABCCD75C}" dt="2022-05-15T17:40:37.555" v="0" actId="478"/>
          <ac:spMkLst>
            <pc:docMk/>
            <pc:sldMk cId="25959021" sldId="293"/>
            <ac:spMk id="65" creationId="{8F942686-DB1F-4170-B909-20168995C712}"/>
          </ac:spMkLst>
        </pc:spChg>
        <pc:spChg chg="del">
          <ac:chgData name="Beth Tennyson" userId="1ecceb97-a249-4b81-803f-86b8c3e4d57b" providerId="ADAL" clId="{0AF36F70-8BE5-49D0-95AD-D194ABCCD75C}" dt="2022-05-15T17:40:37.555" v="0" actId="478"/>
          <ac:spMkLst>
            <pc:docMk/>
            <pc:sldMk cId="25959021" sldId="293"/>
            <ac:spMk id="66" creationId="{796B1B33-0FDE-4779-BEBA-82D3895B14DB}"/>
          </ac:spMkLst>
        </pc:spChg>
        <pc:spChg chg="del">
          <ac:chgData name="Beth Tennyson" userId="1ecceb97-a249-4b81-803f-86b8c3e4d57b" providerId="ADAL" clId="{0AF36F70-8BE5-49D0-95AD-D194ABCCD75C}" dt="2022-05-15T17:40:37.555" v="0" actId="478"/>
          <ac:spMkLst>
            <pc:docMk/>
            <pc:sldMk cId="25959021" sldId="293"/>
            <ac:spMk id="67" creationId="{EE07A981-0E86-451A-99D4-0E29C3F67C9C}"/>
          </ac:spMkLst>
        </pc:spChg>
        <pc:spChg chg="del">
          <ac:chgData name="Beth Tennyson" userId="1ecceb97-a249-4b81-803f-86b8c3e4d57b" providerId="ADAL" clId="{0AF36F70-8BE5-49D0-95AD-D194ABCCD75C}" dt="2022-05-15T17:40:37.555" v="0" actId="478"/>
          <ac:spMkLst>
            <pc:docMk/>
            <pc:sldMk cId="25959021" sldId="293"/>
            <ac:spMk id="68" creationId="{660486C6-1F05-4DF5-AA5A-9196B35C3847}"/>
          </ac:spMkLst>
        </pc:spChg>
        <pc:spChg chg="add mod">
          <ac:chgData name="Beth Tennyson" userId="1ecceb97-a249-4b81-803f-86b8c3e4d57b" providerId="ADAL" clId="{0AF36F70-8BE5-49D0-95AD-D194ABCCD75C}" dt="2022-05-15T17:40:37.938" v="1"/>
          <ac:spMkLst>
            <pc:docMk/>
            <pc:sldMk cId="25959021" sldId="293"/>
            <ac:spMk id="69" creationId="{15AA9F80-111E-05B1-A7FD-D5D58BD64BBA}"/>
          </ac:spMkLst>
        </pc:spChg>
        <pc:spChg chg="add del mod">
          <ac:chgData name="Beth Tennyson" userId="1ecceb97-a249-4b81-803f-86b8c3e4d57b" providerId="ADAL" clId="{0AF36F70-8BE5-49D0-95AD-D194ABCCD75C}" dt="2022-05-15T17:40:43.730" v="3" actId="478"/>
          <ac:spMkLst>
            <pc:docMk/>
            <pc:sldMk cId="25959021" sldId="293"/>
            <ac:spMk id="70" creationId="{882A789E-AAC4-7DF1-9DA8-F1A0ACEBF8A9}"/>
          </ac:spMkLst>
        </pc:spChg>
        <pc:spChg chg="add mod">
          <ac:chgData name="Beth Tennyson" userId="1ecceb97-a249-4b81-803f-86b8c3e4d57b" providerId="ADAL" clId="{0AF36F70-8BE5-49D0-95AD-D194ABCCD75C}" dt="2022-05-15T17:40:37.938" v="1"/>
          <ac:spMkLst>
            <pc:docMk/>
            <pc:sldMk cId="25959021" sldId="293"/>
            <ac:spMk id="71" creationId="{EDFADE20-99FB-2FD7-F471-817F27DB4697}"/>
          </ac:spMkLst>
        </pc:spChg>
        <pc:spChg chg="add mod">
          <ac:chgData name="Beth Tennyson" userId="1ecceb97-a249-4b81-803f-86b8c3e4d57b" providerId="ADAL" clId="{0AF36F70-8BE5-49D0-95AD-D194ABCCD75C}" dt="2022-05-15T17:40:37.938" v="1"/>
          <ac:spMkLst>
            <pc:docMk/>
            <pc:sldMk cId="25959021" sldId="293"/>
            <ac:spMk id="72" creationId="{46A847C4-2E5F-6F90-0DAA-9292B8D3555B}"/>
          </ac:spMkLst>
        </pc:spChg>
        <pc:spChg chg="add mod">
          <ac:chgData name="Beth Tennyson" userId="1ecceb97-a249-4b81-803f-86b8c3e4d57b" providerId="ADAL" clId="{0AF36F70-8BE5-49D0-95AD-D194ABCCD75C}" dt="2022-05-15T17:40:37.938" v="1"/>
          <ac:spMkLst>
            <pc:docMk/>
            <pc:sldMk cId="25959021" sldId="293"/>
            <ac:spMk id="73" creationId="{8D090FB8-5EC0-4C82-7F91-5D7D52C6BBEF}"/>
          </ac:spMkLst>
        </pc:spChg>
        <pc:spChg chg="add mod">
          <ac:chgData name="Beth Tennyson" userId="1ecceb97-a249-4b81-803f-86b8c3e4d57b" providerId="ADAL" clId="{0AF36F70-8BE5-49D0-95AD-D194ABCCD75C}" dt="2022-05-15T17:40:37.938" v="1"/>
          <ac:spMkLst>
            <pc:docMk/>
            <pc:sldMk cId="25959021" sldId="293"/>
            <ac:spMk id="74" creationId="{9B798ED6-5B21-B746-3813-EB99D27C5A8E}"/>
          </ac:spMkLst>
        </pc:spChg>
        <pc:spChg chg="add mod">
          <ac:chgData name="Beth Tennyson" userId="1ecceb97-a249-4b81-803f-86b8c3e4d57b" providerId="ADAL" clId="{0AF36F70-8BE5-49D0-95AD-D194ABCCD75C}" dt="2022-05-15T17:40:37.938" v="1"/>
          <ac:spMkLst>
            <pc:docMk/>
            <pc:sldMk cId="25959021" sldId="293"/>
            <ac:spMk id="75" creationId="{952DCE29-0610-5428-05F6-A6E5FE99FC0F}"/>
          </ac:spMkLst>
        </pc:spChg>
        <pc:spChg chg="add mod">
          <ac:chgData name="Beth Tennyson" userId="1ecceb97-a249-4b81-803f-86b8c3e4d57b" providerId="ADAL" clId="{0AF36F70-8BE5-49D0-95AD-D194ABCCD75C}" dt="2022-05-15T17:40:37.938" v="1"/>
          <ac:spMkLst>
            <pc:docMk/>
            <pc:sldMk cId="25959021" sldId="293"/>
            <ac:spMk id="76" creationId="{8C7875A6-0055-30F7-8C35-56C4168BF073}"/>
          </ac:spMkLst>
        </pc:spChg>
        <pc:spChg chg="add mod">
          <ac:chgData name="Beth Tennyson" userId="1ecceb97-a249-4b81-803f-86b8c3e4d57b" providerId="ADAL" clId="{0AF36F70-8BE5-49D0-95AD-D194ABCCD75C}" dt="2022-05-15T17:40:37.938" v="1"/>
          <ac:spMkLst>
            <pc:docMk/>
            <pc:sldMk cId="25959021" sldId="293"/>
            <ac:spMk id="77" creationId="{16009DA4-0445-A905-C68D-9ED512A604AE}"/>
          </ac:spMkLst>
        </pc:spChg>
        <pc:spChg chg="add mod">
          <ac:chgData name="Beth Tennyson" userId="1ecceb97-a249-4b81-803f-86b8c3e4d57b" providerId="ADAL" clId="{0AF36F70-8BE5-49D0-95AD-D194ABCCD75C}" dt="2022-05-15T17:40:37.938" v="1"/>
          <ac:spMkLst>
            <pc:docMk/>
            <pc:sldMk cId="25959021" sldId="293"/>
            <ac:spMk id="78" creationId="{1D9C4778-B465-1A8A-7B89-5F3D93A32C9E}"/>
          </ac:spMkLst>
        </pc:spChg>
        <pc:spChg chg="add mod">
          <ac:chgData name="Beth Tennyson" userId="1ecceb97-a249-4b81-803f-86b8c3e4d57b" providerId="ADAL" clId="{0AF36F70-8BE5-49D0-95AD-D194ABCCD75C}" dt="2022-05-15T17:40:37.938" v="1"/>
          <ac:spMkLst>
            <pc:docMk/>
            <pc:sldMk cId="25959021" sldId="293"/>
            <ac:spMk id="79" creationId="{7A418BE4-2A9E-B220-59D0-C8A8B8E59D20}"/>
          </ac:spMkLst>
        </pc:spChg>
        <pc:spChg chg="add mod">
          <ac:chgData name="Beth Tennyson" userId="1ecceb97-a249-4b81-803f-86b8c3e4d57b" providerId="ADAL" clId="{0AF36F70-8BE5-49D0-95AD-D194ABCCD75C}" dt="2022-05-15T17:40:37.938" v="1"/>
          <ac:spMkLst>
            <pc:docMk/>
            <pc:sldMk cId="25959021" sldId="293"/>
            <ac:spMk id="80" creationId="{DA0237FC-C491-D83B-6819-D633032055AD}"/>
          </ac:spMkLst>
        </pc:spChg>
        <pc:spChg chg="add mod">
          <ac:chgData name="Beth Tennyson" userId="1ecceb97-a249-4b81-803f-86b8c3e4d57b" providerId="ADAL" clId="{0AF36F70-8BE5-49D0-95AD-D194ABCCD75C}" dt="2022-05-15T17:40:37.938" v="1"/>
          <ac:spMkLst>
            <pc:docMk/>
            <pc:sldMk cId="25959021" sldId="293"/>
            <ac:spMk id="81" creationId="{C71B0BF7-6E98-5AFB-2138-62703865714D}"/>
          </ac:spMkLst>
        </pc:spChg>
        <pc:spChg chg="add mod">
          <ac:chgData name="Beth Tennyson" userId="1ecceb97-a249-4b81-803f-86b8c3e4d57b" providerId="ADAL" clId="{0AF36F70-8BE5-49D0-95AD-D194ABCCD75C}" dt="2022-05-15T17:40:37.938" v="1"/>
          <ac:spMkLst>
            <pc:docMk/>
            <pc:sldMk cId="25959021" sldId="293"/>
            <ac:spMk id="82" creationId="{4AE2B6C0-1B78-83F5-5EC2-F884D44BA5D0}"/>
          </ac:spMkLst>
        </pc:spChg>
        <pc:spChg chg="add mod">
          <ac:chgData name="Beth Tennyson" userId="1ecceb97-a249-4b81-803f-86b8c3e4d57b" providerId="ADAL" clId="{0AF36F70-8BE5-49D0-95AD-D194ABCCD75C}" dt="2022-05-15T17:40:37.938" v="1"/>
          <ac:spMkLst>
            <pc:docMk/>
            <pc:sldMk cId="25959021" sldId="293"/>
            <ac:spMk id="83" creationId="{DB4EFCAA-9528-05A3-665A-2D4D848EC15F}"/>
          </ac:spMkLst>
        </pc:spChg>
        <pc:spChg chg="add mod">
          <ac:chgData name="Beth Tennyson" userId="1ecceb97-a249-4b81-803f-86b8c3e4d57b" providerId="ADAL" clId="{0AF36F70-8BE5-49D0-95AD-D194ABCCD75C}" dt="2022-05-15T17:40:37.938" v="1"/>
          <ac:spMkLst>
            <pc:docMk/>
            <pc:sldMk cId="25959021" sldId="293"/>
            <ac:spMk id="84" creationId="{283D7BDC-6F1D-543E-5792-DB99AC5C06BC}"/>
          </ac:spMkLst>
        </pc:spChg>
        <pc:spChg chg="add mod">
          <ac:chgData name="Beth Tennyson" userId="1ecceb97-a249-4b81-803f-86b8c3e4d57b" providerId="ADAL" clId="{0AF36F70-8BE5-49D0-95AD-D194ABCCD75C}" dt="2022-05-15T17:40:37.938" v="1"/>
          <ac:spMkLst>
            <pc:docMk/>
            <pc:sldMk cId="25959021" sldId="293"/>
            <ac:spMk id="85" creationId="{A9C366C6-C509-DEC0-871D-285387BBD44E}"/>
          </ac:spMkLst>
        </pc:spChg>
        <pc:spChg chg="add mod">
          <ac:chgData name="Beth Tennyson" userId="1ecceb97-a249-4b81-803f-86b8c3e4d57b" providerId="ADAL" clId="{0AF36F70-8BE5-49D0-95AD-D194ABCCD75C}" dt="2022-05-15T17:40:37.938" v="1"/>
          <ac:spMkLst>
            <pc:docMk/>
            <pc:sldMk cId="25959021" sldId="293"/>
            <ac:spMk id="86" creationId="{F7D45D57-40DD-E298-B321-7E424151B922}"/>
          </ac:spMkLst>
        </pc:spChg>
        <pc:spChg chg="add mod">
          <ac:chgData name="Beth Tennyson" userId="1ecceb97-a249-4b81-803f-86b8c3e4d57b" providerId="ADAL" clId="{0AF36F70-8BE5-49D0-95AD-D194ABCCD75C}" dt="2022-05-15T17:40:37.938" v="1"/>
          <ac:spMkLst>
            <pc:docMk/>
            <pc:sldMk cId="25959021" sldId="293"/>
            <ac:spMk id="87" creationId="{C6FD860E-E166-02C1-A8BA-EBDE4145A982}"/>
          </ac:spMkLst>
        </pc:spChg>
        <pc:spChg chg="add mod">
          <ac:chgData name="Beth Tennyson" userId="1ecceb97-a249-4b81-803f-86b8c3e4d57b" providerId="ADAL" clId="{0AF36F70-8BE5-49D0-95AD-D194ABCCD75C}" dt="2022-05-15T17:40:37.938" v="1"/>
          <ac:spMkLst>
            <pc:docMk/>
            <pc:sldMk cId="25959021" sldId="293"/>
            <ac:spMk id="88" creationId="{C39EC181-5416-50B1-4042-6AE79970B36A}"/>
          </ac:spMkLst>
        </pc:spChg>
        <pc:spChg chg="add mod">
          <ac:chgData name="Beth Tennyson" userId="1ecceb97-a249-4b81-803f-86b8c3e4d57b" providerId="ADAL" clId="{0AF36F70-8BE5-49D0-95AD-D194ABCCD75C}" dt="2022-05-15T17:40:37.938" v="1"/>
          <ac:spMkLst>
            <pc:docMk/>
            <pc:sldMk cId="25959021" sldId="293"/>
            <ac:spMk id="89" creationId="{54CF8C7D-EA15-ED6F-9218-949A7B5C765A}"/>
          </ac:spMkLst>
        </pc:spChg>
        <pc:spChg chg="add mod">
          <ac:chgData name="Beth Tennyson" userId="1ecceb97-a249-4b81-803f-86b8c3e4d57b" providerId="ADAL" clId="{0AF36F70-8BE5-49D0-95AD-D194ABCCD75C}" dt="2022-05-15T17:40:37.938" v="1"/>
          <ac:spMkLst>
            <pc:docMk/>
            <pc:sldMk cId="25959021" sldId="293"/>
            <ac:spMk id="90" creationId="{BE99D13B-3D95-7E46-CDEF-B210C967EC3B}"/>
          </ac:spMkLst>
        </pc:spChg>
        <pc:spChg chg="add mod">
          <ac:chgData name="Beth Tennyson" userId="1ecceb97-a249-4b81-803f-86b8c3e4d57b" providerId="ADAL" clId="{0AF36F70-8BE5-49D0-95AD-D194ABCCD75C}" dt="2022-05-15T17:40:37.938" v="1"/>
          <ac:spMkLst>
            <pc:docMk/>
            <pc:sldMk cId="25959021" sldId="293"/>
            <ac:spMk id="91" creationId="{2E5903B5-A11F-A0DB-2CF0-21BB746EA3BC}"/>
          </ac:spMkLst>
        </pc:spChg>
        <pc:spChg chg="add mod">
          <ac:chgData name="Beth Tennyson" userId="1ecceb97-a249-4b81-803f-86b8c3e4d57b" providerId="ADAL" clId="{0AF36F70-8BE5-49D0-95AD-D194ABCCD75C}" dt="2022-05-15T17:40:37.938" v="1"/>
          <ac:spMkLst>
            <pc:docMk/>
            <pc:sldMk cId="25959021" sldId="293"/>
            <ac:spMk id="92" creationId="{BE4B1363-5184-01A3-8066-F5DA161A86DA}"/>
          </ac:spMkLst>
        </pc:spChg>
        <pc:spChg chg="add mod">
          <ac:chgData name="Beth Tennyson" userId="1ecceb97-a249-4b81-803f-86b8c3e4d57b" providerId="ADAL" clId="{0AF36F70-8BE5-49D0-95AD-D194ABCCD75C}" dt="2022-05-15T17:40:37.938" v="1"/>
          <ac:spMkLst>
            <pc:docMk/>
            <pc:sldMk cId="25959021" sldId="293"/>
            <ac:spMk id="93" creationId="{9017FEF4-C9F7-995B-4548-0AB64FA35877}"/>
          </ac:spMkLst>
        </pc:spChg>
        <pc:spChg chg="add mod">
          <ac:chgData name="Beth Tennyson" userId="1ecceb97-a249-4b81-803f-86b8c3e4d57b" providerId="ADAL" clId="{0AF36F70-8BE5-49D0-95AD-D194ABCCD75C}" dt="2022-05-15T17:40:37.938" v="1"/>
          <ac:spMkLst>
            <pc:docMk/>
            <pc:sldMk cId="25959021" sldId="293"/>
            <ac:spMk id="94" creationId="{F67AA8B2-9EA4-2897-DC90-647ABF890C29}"/>
          </ac:spMkLst>
        </pc:spChg>
        <pc:spChg chg="add mod">
          <ac:chgData name="Beth Tennyson" userId="1ecceb97-a249-4b81-803f-86b8c3e4d57b" providerId="ADAL" clId="{0AF36F70-8BE5-49D0-95AD-D194ABCCD75C}" dt="2022-05-15T17:40:37.938" v="1"/>
          <ac:spMkLst>
            <pc:docMk/>
            <pc:sldMk cId="25959021" sldId="293"/>
            <ac:spMk id="95" creationId="{0AFBA4B9-CBA1-FAF8-33BC-AAD842B89189}"/>
          </ac:spMkLst>
        </pc:spChg>
        <pc:spChg chg="add mod">
          <ac:chgData name="Beth Tennyson" userId="1ecceb97-a249-4b81-803f-86b8c3e4d57b" providerId="ADAL" clId="{0AF36F70-8BE5-49D0-95AD-D194ABCCD75C}" dt="2022-05-15T17:40:37.938" v="1"/>
          <ac:spMkLst>
            <pc:docMk/>
            <pc:sldMk cId="25959021" sldId="293"/>
            <ac:spMk id="96" creationId="{904A39A3-4ACE-2A9A-7296-4A1ABD0C751B}"/>
          </ac:spMkLst>
        </pc:spChg>
        <pc:spChg chg="add mod">
          <ac:chgData name="Beth Tennyson" userId="1ecceb97-a249-4b81-803f-86b8c3e4d57b" providerId="ADAL" clId="{0AF36F70-8BE5-49D0-95AD-D194ABCCD75C}" dt="2022-05-15T17:40:37.938" v="1"/>
          <ac:spMkLst>
            <pc:docMk/>
            <pc:sldMk cId="25959021" sldId="293"/>
            <ac:spMk id="97" creationId="{A9826BFD-1791-59AA-B9CA-92CDB11337BB}"/>
          </ac:spMkLst>
        </pc:spChg>
        <pc:spChg chg="add mod">
          <ac:chgData name="Beth Tennyson" userId="1ecceb97-a249-4b81-803f-86b8c3e4d57b" providerId="ADAL" clId="{0AF36F70-8BE5-49D0-95AD-D194ABCCD75C}" dt="2022-05-15T17:40:37.938" v="1"/>
          <ac:spMkLst>
            <pc:docMk/>
            <pc:sldMk cId="25959021" sldId="293"/>
            <ac:spMk id="98" creationId="{56A813F6-4328-E351-3705-E695D6A388B3}"/>
          </ac:spMkLst>
        </pc:spChg>
        <pc:spChg chg="add mod">
          <ac:chgData name="Beth Tennyson" userId="1ecceb97-a249-4b81-803f-86b8c3e4d57b" providerId="ADAL" clId="{0AF36F70-8BE5-49D0-95AD-D194ABCCD75C}" dt="2022-05-15T17:40:37.938" v="1"/>
          <ac:spMkLst>
            <pc:docMk/>
            <pc:sldMk cId="25959021" sldId="293"/>
            <ac:spMk id="99" creationId="{ED0374BA-C538-DABE-9315-BD5102EA4EB8}"/>
          </ac:spMkLst>
        </pc:spChg>
        <pc:spChg chg="add mod">
          <ac:chgData name="Beth Tennyson" userId="1ecceb97-a249-4b81-803f-86b8c3e4d57b" providerId="ADAL" clId="{0AF36F70-8BE5-49D0-95AD-D194ABCCD75C}" dt="2022-05-15T17:40:37.938" v="1"/>
          <ac:spMkLst>
            <pc:docMk/>
            <pc:sldMk cId="25959021" sldId="293"/>
            <ac:spMk id="100" creationId="{60022A89-8901-251A-01AA-3796E2548F65}"/>
          </ac:spMkLst>
        </pc:spChg>
        <pc:spChg chg="add mod">
          <ac:chgData name="Beth Tennyson" userId="1ecceb97-a249-4b81-803f-86b8c3e4d57b" providerId="ADAL" clId="{0AF36F70-8BE5-49D0-95AD-D194ABCCD75C}" dt="2022-05-15T17:40:37.938" v="1"/>
          <ac:spMkLst>
            <pc:docMk/>
            <pc:sldMk cId="25959021" sldId="293"/>
            <ac:spMk id="101" creationId="{699BC52F-0A6E-009B-F855-AE6B61F27F5F}"/>
          </ac:spMkLst>
        </pc:spChg>
        <pc:spChg chg="add mod">
          <ac:chgData name="Beth Tennyson" userId="1ecceb97-a249-4b81-803f-86b8c3e4d57b" providerId="ADAL" clId="{0AF36F70-8BE5-49D0-95AD-D194ABCCD75C}" dt="2022-05-15T17:40:37.938" v="1"/>
          <ac:spMkLst>
            <pc:docMk/>
            <pc:sldMk cId="25959021" sldId="293"/>
            <ac:spMk id="102" creationId="{F314A7F5-AECD-1096-C83F-19C05091C8EF}"/>
          </ac:spMkLst>
        </pc:spChg>
        <pc:spChg chg="add mod">
          <ac:chgData name="Beth Tennyson" userId="1ecceb97-a249-4b81-803f-86b8c3e4d57b" providerId="ADAL" clId="{0AF36F70-8BE5-49D0-95AD-D194ABCCD75C}" dt="2022-05-15T17:40:37.938" v="1"/>
          <ac:spMkLst>
            <pc:docMk/>
            <pc:sldMk cId="25959021" sldId="293"/>
            <ac:spMk id="103" creationId="{1B224D7A-73DD-3AE1-F287-4A5B766EF761}"/>
          </ac:spMkLst>
        </pc:spChg>
        <pc:spChg chg="add mod">
          <ac:chgData name="Beth Tennyson" userId="1ecceb97-a249-4b81-803f-86b8c3e4d57b" providerId="ADAL" clId="{0AF36F70-8BE5-49D0-95AD-D194ABCCD75C}" dt="2022-05-15T17:40:37.938" v="1"/>
          <ac:spMkLst>
            <pc:docMk/>
            <pc:sldMk cId="25959021" sldId="293"/>
            <ac:spMk id="104" creationId="{43CC2B31-9A5D-E5B0-FFF8-FF7FF5346C42}"/>
          </ac:spMkLst>
        </pc:spChg>
        <pc:spChg chg="mod">
          <ac:chgData name="Beth Tennyson" userId="1ecceb97-a249-4b81-803f-86b8c3e4d57b" providerId="ADAL" clId="{0AF36F70-8BE5-49D0-95AD-D194ABCCD75C}" dt="2022-05-15T17:40:37.938" v="1"/>
          <ac:spMkLst>
            <pc:docMk/>
            <pc:sldMk cId="25959021" sldId="293"/>
            <ac:spMk id="109" creationId="{272AF8BA-D7D0-410B-87D1-3E6DD509E23C}"/>
          </ac:spMkLst>
        </pc:spChg>
        <pc:spChg chg="mod">
          <ac:chgData name="Beth Tennyson" userId="1ecceb97-a249-4b81-803f-86b8c3e4d57b" providerId="ADAL" clId="{0AF36F70-8BE5-49D0-95AD-D194ABCCD75C}" dt="2022-05-15T17:40:37.938" v="1"/>
          <ac:spMkLst>
            <pc:docMk/>
            <pc:sldMk cId="25959021" sldId="293"/>
            <ac:spMk id="112" creationId="{0CC996EA-C962-108A-72D0-B2F5D4475275}"/>
          </ac:spMkLst>
        </pc:spChg>
        <pc:spChg chg="mod">
          <ac:chgData name="Beth Tennyson" userId="1ecceb97-a249-4b81-803f-86b8c3e4d57b" providerId="ADAL" clId="{0AF36F70-8BE5-49D0-95AD-D194ABCCD75C}" dt="2022-05-15T17:40:37.938" v="1"/>
          <ac:spMkLst>
            <pc:docMk/>
            <pc:sldMk cId="25959021" sldId="293"/>
            <ac:spMk id="113" creationId="{F7AAC1F9-F64E-2355-1C07-2222957D1931}"/>
          </ac:spMkLst>
        </pc:spChg>
        <pc:grpChg chg="add mod">
          <ac:chgData name="Beth Tennyson" userId="1ecceb97-a249-4b81-803f-86b8c3e4d57b" providerId="ADAL" clId="{0AF36F70-8BE5-49D0-95AD-D194ABCCD75C}" dt="2022-05-15T17:40:37.938" v="1"/>
          <ac:grpSpMkLst>
            <pc:docMk/>
            <pc:sldMk cId="25959021" sldId="293"/>
            <ac:grpSpMk id="107" creationId="{02CC83F8-7CBF-FF26-A06A-5B8E4C8CBB1F}"/>
          </ac:grpSpMkLst>
        </pc:grpChg>
        <pc:grpChg chg="add mod">
          <ac:chgData name="Beth Tennyson" userId="1ecceb97-a249-4b81-803f-86b8c3e4d57b" providerId="ADAL" clId="{0AF36F70-8BE5-49D0-95AD-D194ABCCD75C}" dt="2022-05-15T17:40:37.938" v="1"/>
          <ac:grpSpMkLst>
            <pc:docMk/>
            <pc:sldMk cId="25959021" sldId="293"/>
            <ac:grpSpMk id="110" creationId="{8BF546B4-A34A-19DF-72EC-42363DCC2415}"/>
          </ac:grpSpMkLst>
        </pc:grpChg>
        <pc:picChg chg="del">
          <ac:chgData name="Beth Tennyson" userId="1ecceb97-a249-4b81-803f-86b8c3e4d57b" providerId="ADAL" clId="{0AF36F70-8BE5-49D0-95AD-D194ABCCD75C}" dt="2022-05-15T17:40:37.555" v="0" actId="478"/>
          <ac:picMkLst>
            <pc:docMk/>
            <pc:sldMk cId="25959021" sldId="293"/>
            <ac:picMk id="52" creationId="{49358E94-FAC1-472E-A617-28BF3952B111}"/>
          </ac:picMkLst>
        </pc:picChg>
        <pc:picChg chg="del">
          <ac:chgData name="Beth Tennyson" userId="1ecceb97-a249-4b81-803f-86b8c3e4d57b" providerId="ADAL" clId="{0AF36F70-8BE5-49D0-95AD-D194ABCCD75C}" dt="2022-05-15T17:40:37.555" v="0" actId="478"/>
          <ac:picMkLst>
            <pc:docMk/>
            <pc:sldMk cId="25959021" sldId="293"/>
            <ac:picMk id="58" creationId="{2F2D35A4-4900-44F4-85A9-4988D467A826}"/>
          </ac:picMkLst>
        </pc:picChg>
        <pc:picChg chg="add mod">
          <ac:chgData name="Beth Tennyson" userId="1ecceb97-a249-4b81-803f-86b8c3e4d57b" providerId="ADAL" clId="{0AF36F70-8BE5-49D0-95AD-D194ABCCD75C}" dt="2022-05-15T17:40:37.938" v="1"/>
          <ac:picMkLst>
            <pc:docMk/>
            <pc:sldMk cId="25959021" sldId="293"/>
            <ac:picMk id="105" creationId="{CCE7E4B4-A085-6BCE-6400-4C71D6B01573}"/>
          </ac:picMkLst>
        </pc:picChg>
        <pc:picChg chg="add mod">
          <ac:chgData name="Beth Tennyson" userId="1ecceb97-a249-4b81-803f-86b8c3e4d57b" providerId="ADAL" clId="{0AF36F70-8BE5-49D0-95AD-D194ABCCD75C}" dt="2022-05-15T17:40:37.938" v="1"/>
          <ac:picMkLst>
            <pc:docMk/>
            <pc:sldMk cId="25959021" sldId="293"/>
            <ac:picMk id="106" creationId="{B4C44A9B-5775-6B6F-635E-900A8CA08DD2}"/>
          </ac:picMkLst>
        </pc:picChg>
        <pc:picChg chg="mod">
          <ac:chgData name="Beth Tennyson" userId="1ecceb97-a249-4b81-803f-86b8c3e4d57b" providerId="ADAL" clId="{0AF36F70-8BE5-49D0-95AD-D194ABCCD75C}" dt="2022-05-15T17:40:37.938" v="1"/>
          <ac:picMkLst>
            <pc:docMk/>
            <pc:sldMk cId="25959021" sldId="293"/>
            <ac:picMk id="108" creationId="{6C2FE450-0C26-3ACD-05F9-9A36228A2748}"/>
          </ac:picMkLst>
        </pc:picChg>
        <pc:picChg chg="mod">
          <ac:chgData name="Beth Tennyson" userId="1ecceb97-a249-4b81-803f-86b8c3e4d57b" providerId="ADAL" clId="{0AF36F70-8BE5-49D0-95AD-D194ABCCD75C}" dt="2022-05-15T17:40:37.938" v="1"/>
          <ac:picMkLst>
            <pc:docMk/>
            <pc:sldMk cId="25959021" sldId="293"/>
            <ac:picMk id="111" creationId="{70E1FB5A-0F03-19D0-926A-D8759C944471}"/>
          </ac:picMkLst>
        </pc:picChg>
      </pc:sldChg>
    </pc:docChg>
  </pc:docChgLst>
  <pc:docChgLst>
    <pc:chgData name="Beth Tennyson" userId="1ecceb97-a249-4b81-803f-86b8c3e4d57b" providerId="ADAL" clId="{C0B78705-9CF2-4839-8E13-6EB6F906D4DB}"/>
    <pc:docChg chg="undo custSel addSld delSld modSld sldOrd">
      <pc:chgData name="Beth Tennyson" userId="1ecceb97-a249-4b81-803f-86b8c3e4d57b" providerId="ADAL" clId="{C0B78705-9CF2-4839-8E13-6EB6F906D4DB}" dt="2022-01-16T15:42:21.336" v="610" actId="47"/>
      <pc:docMkLst>
        <pc:docMk/>
      </pc:docMkLst>
      <pc:sldChg chg="addSp delSp modSp mod modNotesTx">
        <pc:chgData name="Beth Tennyson" userId="1ecceb97-a249-4b81-803f-86b8c3e4d57b" providerId="ADAL" clId="{C0B78705-9CF2-4839-8E13-6EB6F906D4DB}" dt="2022-01-16T14:26:19.695" v="49"/>
        <pc:sldMkLst>
          <pc:docMk/>
          <pc:sldMk cId="2587040655" sldId="256"/>
        </pc:sldMkLst>
        <pc:spChg chg="mod">
          <ac:chgData name="Beth Tennyson" userId="1ecceb97-a249-4b81-803f-86b8c3e4d57b" providerId="ADAL" clId="{C0B78705-9CF2-4839-8E13-6EB6F906D4DB}" dt="2022-01-16T14:26:19.695" v="49"/>
          <ac:spMkLst>
            <pc:docMk/>
            <pc:sldMk cId="2587040655" sldId="256"/>
            <ac:spMk id="63" creationId="{949C6F3C-6A9F-4C30-84B2-52277D970E24}"/>
          </ac:spMkLst>
        </pc:spChg>
        <pc:spChg chg="mod">
          <ac:chgData name="Beth Tennyson" userId="1ecceb97-a249-4b81-803f-86b8c3e4d57b" providerId="ADAL" clId="{C0B78705-9CF2-4839-8E13-6EB6F906D4DB}" dt="2022-01-16T14:26:19.695" v="49"/>
          <ac:spMkLst>
            <pc:docMk/>
            <pc:sldMk cId="2587040655" sldId="256"/>
            <ac:spMk id="64" creationId="{FD10DEED-F1FF-4F2A-9176-85B8B78C0FBD}"/>
          </ac:spMkLst>
        </pc:spChg>
        <pc:spChg chg="mod">
          <ac:chgData name="Beth Tennyson" userId="1ecceb97-a249-4b81-803f-86b8c3e4d57b" providerId="ADAL" clId="{C0B78705-9CF2-4839-8E13-6EB6F906D4DB}" dt="2022-01-16T14:26:19.695" v="49"/>
          <ac:spMkLst>
            <pc:docMk/>
            <pc:sldMk cId="2587040655" sldId="256"/>
            <ac:spMk id="65" creationId="{4E97A75F-9E49-4419-8122-1838C4DA410E}"/>
          </ac:spMkLst>
        </pc:spChg>
        <pc:spChg chg="mod">
          <ac:chgData name="Beth Tennyson" userId="1ecceb97-a249-4b81-803f-86b8c3e4d57b" providerId="ADAL" clId="{C0B78705-9CF2-4839-8E13-6EB6F906D4DB}" dt="2022-01-16T14:26:19.695" v="49"/>
          <ac:spMkLst>
            <pc:docMk/>
            <pc:sldMk cId="2587040655" sldId="256"/>
            <ac:spMk id="66" creationId="{E74B6F63-757F-4310-9892-B1190BB7916D}"/>
          </ac:spMkLst>
        </pc:spChg>
        <pc:spChg chg="mod">
          <ac:chgData name="Beth Tennyson" userId="1ecceb97-a249-4b81-803f-86b8c3e4d57b" providerId="ADAL" clId="{C0B78705-9CF2-4839-8E13-6EB6F906D4DB}" dt="2022-01-16T14:26:19.695" v="49"/>
          <ac:spMkLst>
            <pc:docMk/>
            <pc:sldMk cId="2587040655" sldId="256"/>
            <ac:spMk id="67" creationId="{B7710259-473F-4880-87A4-03AA209B4497}"/>
          </ac:spMkLst>
        </pc:spChg>
        <pc:spChg chg="mod">
          <ac:chgData name="Beth Tennyson" userId="1ecceb97-a249-4b81-803f-86b8c3e4d57b" providerId="ADAL" clId="{C0B78705-9CF2-4839-8E13-6EB6F906D4DB}" dt="2022-01-16T14:26:19.695" v="49"/>
          <ac:spMkLst>
            <pc:docMk/>
            <pc:sldMk cId="2587040655" sldId="256"/>
            <ac:spMk id="68" creationId="{013FECFE-BF5F-4871-A15B-F15BDC2925F4}"/>
          </ac:spMkLst>
        </pc:spChg>
        <pc:spChg chg="mod">
          <ac:chgData name="Beth Tennyson" userId="1ecceb97-a249-4b81-803f-86b8c3e4d57b" providerId="ADAL" clId="{C0B78705-9CF2-4839-8E13-6EB6F906D4DB}" dt="2022-01-16T14:26:19.695" v="49"/>
          <ac:spMkLst>
            <pc:docMk/>
            <pc:sldMk cId="2587040655" sldId="256"/>
            <ac:spMk id="69" creationId="{08AEC845-0384-4E72-8176-81D51BA9AE42}"/>
          </ac:spMkLst>
        </pc:spChg>
        <pc:spChg chg="mod">
          <ac:chgData name="Beth Tennyson" userId="1ecceb97-a249-4b81-803f-86b8c3e4d57b" providerId="ADAL" clId="{C0B78705-9CF2-4839-8E13-6EB6F906D4DB}" dt="2022-01-16T14:26:19.695" v="49"/>
          <ac:spMkLst>
            <pc:docMk/>
            <pc:sldMk cId="2587040655" sldId="256"/>
            <ac:spMk id="72" creationId="{3C33C69C-BA4E-4A89-B2C6-D4A7CD46C21A}"/>
          </ac:spMkLst>
        </pc:spChg>
        <pc:spChg chg="mod">
          <ac:chgData name="Beth Tennyson" userId="1ecceb97-a249-4b81-803f-86b8c3e4d57b" providerId="ADAL" clId="{C0B78705-9CF2-4839-8E13-6EB6F906D4DB}" dt="2022-01-16T14:26:19.695" v="49"/>
          <ac:spMkLst>
            <pc:docMk/>
            <pc:sldMk cId="2587040655" sldId="256"/>
            <ac:spMk id="73" creationId="{C3882887-88B6-40E7-AF16-46694250BE8F}"/>
          </ac:spMkLst>
        </pc:spChg>
        <pc:spChg chg="mod">
          <ac:chgData name="Beth Tennyson" userId="1ecceb97-a249-4b81-803f-86b8c3e4d57b" providerId="ADAL" clId="{C0B78705-9CF2-4839-8E13-6EB6F906D4DB}" dt="2022-01-16T14:26:19.695" v="49"/>
          <ac:spMkLst>
            <pc:docMk/>
            <pc:sldMk cId="2587040655" sldId="256"/>
            <ac:spMk id="74" creationId="{8123F0EC-14CF-4874-B86D-4BD354011343}"/>
          </ac:spMkLst>
        </pc:spChg>
        <pc:spChg chg="mod">
          <ac:chgData name="Beth Tennyson" userId="1ecceb97-a249-4b81-803f-86b8c3e4d57b" providerId="ADAL" clId="{C0B78705-9CF2-4839-8E13-6EB6F906D4DB}" dt="2022-01-16T14:26:19.695" v="49"/>
          <ac:spMkLst>
            <pc:docMk/>
            <pc:sldMk cId="2587040655" sldId="256"/>
            <ac:spMk id="75" creationId="{B90A0909-DF31-408D-A7A4-EAAE5A0415C1}"/>
          </ac:spMkLst>
        </pc:spChg>
        <pc:spChg chg="mod">
          <ac:chgData name="Beth Tennyson" userId="1ecceb97-a249-4b81-803f-86b8c3e4d57b" providerId="ADAL" clId="{C0B78705-9CF2-4839-8E13-6EB6F906D4DB}" dt="2022-01-16T14:26:19.695" v="49"/>
          <ac:spMkLst>
            <pc:docMk/>
            <pc:sldMk cId="2587040655" sldId="256"/>
            <ac:spMk id="77" creationId="{923C2392-0A3E-4C89-AB1C-F4AB86674C49}"/>
          </ac:spMkLst>
        </pc:spChg>
        <pc:spChg chg="mod">
          <ac:chgData name="Beth Tennyson" userId="1ecceb97-a249-4b81-803f-86b8c3e4d57b" providerId="ADAL" clId="{C0B78705-9CF2-4839-8E13-6EB6F906D4DB}" dt="2022-01-16T14:26:19.695" v="49"/>
          <ac:spMkLst>
            <pc:docMk/>
            <pc:sldMk cId="2587040655" sldId="256"/>
            <ac:spMk id="79" creationId="{F87D47E0-065B-4F4C-A8D0-E530CC4B2149}"/>
          </ac:spMkLst>
        </pc:spChg>
        <pc:spChg chg="mod">
          <ac:chgData name="Beth Tennyson" userId="1ecceb97-a249-4b81-803f-86b8c3e4d57b" providerId="ADAL" clId="{C0B78705-9CF2-4839-8E13-6EB6F906D4DB}" dt="2022-01-16T14:26:19.695" v="49"/>
          <ac:spMkLst>
            <pc:docMk/>
            <pc:sldMk cId="2587040655" sldId="256"/>
            <ac:spMk id="80" creationId="{654CB5B7-4761-4E20-8FA2-7BC4E1CD5BEF}"/>
          </ac:spMkLst>
        </pc:spChg>
        <pc:spChg chg="mod">
          <ac:chgData name="Beth Tennyson" userId="1ecceb97-a249-4b81-803f-86b8c3e4d57b" providerId="ADAL" clId="{C0B78705-9CF2-4839-8E13-6EB6F906D4DB}" dt="2022-01-16T14:26:19.695" v="49"/>
          <ac:spMkLst>
            <pc:docMk/>
            <pc:sldMk cId="2587040655" sldId="256"/>
            <ac:spMk id="81" creationId="{2083F651-FA97-40C7-812C-FE11800B7196}"/>
          </ac:spMkLst>
        </pc:spChg>
        <pc:spChg chg="mod">
          <ac:chgData name="Beth Tennyson" userId="1ecceb97-a249-4b81-803f-86b8c3e4d57b" providerId="ADAL" clId="{C0B78705-9CF2-4839-8E13-6EB6F906D4DB}" dt="2022-01-16T14:26:19.695" v="49"/>
          <ac:spMkLst>
            <pc:docMk/>
            <pc:sldMk cId="2587040655" sldId="256"/>
            <ac:spMk id="82" creationId="{7B231927-B386-46E5-B70F-4C2B4F2C8DF7}"/>
          </ac:spMkLst>
        </pc:spChg>
        <pc:spChg chg="mod">
          <ac:chgData name="Beth Tennyson" userId="1ecceb97-a249-4b81-803f-86b8c3e4d57b" providerId="ADAL" clId="{C0B78705-9CF2-4839-8E13-6EB6F906D4DB}" dt="2022-01-16T14:26:19.695" v="49"/>
          <ac:spMkLst>
            <pc:docMk/>
            <pc:sldMk cId="2587040655" sldId="256"/>
            <ac:spMk id="83" creationId="{D789EEF0-08D5-4609-82D7-64CF309B933C}"/>
          </ac:spMkLst>
        </pc:spChg>
        <pc:spChg chg="mod">
          <ac:chgData name="Beth Tennyson" userId="1ecceb97-a249-4b81-803f-86b8c3e4d57b" providerId="ADAL" clId="{C0B78705-9CF2-4839-8E13-6EB6F906D4DB}" dt="2022-01-16T14:26:19.695" v="49"/>
          <ac:spMkLst>
            <pc:docMk/>
            <pc:sldMk cId="2587040655" sldId="256"/>
            <ac:spMk id="84" creationId="{B2CA6E3B-9394-4461-A057-09ACDF83BBC5}"/>
          </ac:spMkLst>
        </pc:spChg>
        <pc:spChg chg="mod">
          <ac:chgData name="Beth Tennyson" userId="1ecceb97-a249-4b81-803f-86b8c3e4d57b" providerId="ADAL" clId="{C0B78705-9CF2-4839-8E13-6EB6F906D4DB}" dt="2022-01-16T14:26:19.695" v="49"/>
          <ac:spMkLst>
            <pc:docMk/>
            <pc:sldMk cId="2587040655" sldId="256"/>
            <ac:spMk id="85" creationId="{5B3F82F8-909C-4591-8781-5D855AEA0C61}"/>
          </ac:spMkLst>
        </pc:spChg>
        <pc:spChg chg="mod">
          <ac:chgData name="Beth Tennyson" userId="1ecceb97-a249-4b81-803f-86b8c3e4d57b" providerId="ADAL" clId="{C0B78705-9CF2-4839-8E13-6EB6F906D4DB}" dt="2022-01-16T14:26:19.695" v="49"/>
          <ac:spMkLst>
            <pc:docMk/>
            <pc:sldMk cId="2587040655" sldId="256"/>
            <ac:spMk id="86" creationId="{8D2E8B75-FCD4-4C98-B4C4-A0AFA0E2D11D}"/>
          </ac:spMkLst>
        </pc:spChg>
        <pc:spChg chg="mod">
          <ac:chgData name="Beth Tennyson" userId="1ecceb97-a249-4b81-803f-86b8c3e4d57b" providerId="ADAL" clId="{C0B78705-9CF2-4839-8E13-6EB6F906D4DB}" dt="2022-01-16T14:26:19.695" v="49"/>
          <ac:spMkLst>
            <pc:docMk/>
            <pc:sldMk cId="2587040655" sldId="256"/>
            <ac:spMk id="87" creationId="{7C60A43A-A909-42D7-994F-AED80E3199A9}"/>
          </ac:spMkLst>
        </pc:spChg>
        <pc:spChg chg="mod">
          <ac:chgData name="Beth Tennyson" userId="1ecceb97-a249-4b81-803f-86b8c3e4d57b" providerId="ADAL" clId="{C0B78705-9CF2-4839-8E13-6EB6F906D4DB}" dt="2022-01-16T14:26:19.695" v="49"/>
          <ac:spMkLst>
            <pc:docMk/>
            <pc:sldMk cId="2587040655" sldId="256"/>
            <ac:spMk id="88" creationId="{6EE45CA8-9A3C-4A40-977F-22CEE25B38AA}"/>
          </ac:spMkLst>
        </pc:spChg>
        <pc:spChg chg="mod">
          <ac:chgData name="Beth Tennyson" userId="1ecceb97-a249-4b81-803f-86b8c3e4d57b" providerId="ADAL" clId="{C0B78705-9CF2-4839-8E13-6EB6F906D4DB}" dt="2022-01-16T14:26:19.695" v="49"/>
          <ac:spMkLst>
            <pc:docMk/>
            <pc:sldMk cId="2587040655" sldId="256"/>
            <ac:spMk id="89" creationId="{D800B227-2F20-46CF-8C7D-BAF97214AED3}"/>
          </ac:spMkLst>
        </pc:spChg>
        <pc:spChg chg="mod">
          <ac:chgData name="Beth Tennyson" userId="1ecceb97-a249-4b81-803f-86b8c3e4d57b" providerId="ADAL" clId="{C0B78705-9CF2-4839-8E13-6EB6F906D4DB}" dt="2022-01-16T14:26:19.695" v="49"/>
          <ac:spMkLst>
            <pc:docMk/>
            <pc:sldMk cId="2587040655" sldId="256"/>
            <ac:spMk id="90" creationId="{72ED447B-A305-44C7-A050-5ADB9E94B731}"/>
          </ac:spMkLst>
        </pc:spChg>
        <pc:spChg chg="mod">
          <ac:chgData name="Beth Tennyson" userId="1ecceb97-a249-4b81-803f-86b8c3e4d57b" providerId="ADAL" clId="{C0B78705-9CF2-4839-8E13-6EB6F906D4DB}" dt="2022-01-16T14:26:19.695" v="49"/>
          <ac:spMkLst>
            <pc:docMk/>
            <pc:sldMk cId="2587040655" sldId="256"/>
            <ac:spMk id="91" creationId="{03EC6661-676C-433D-BBAC-B90918D4F62A}"/>
          </ac:spMkLst>
        </pc:spChg>
        <pc:spChg chg="mod">
          <ac:chgData name="Beth Tennyson" userId="1ecceb97-a249-4b81-803f-86b8c3e4d57b" providerId="ADAL" clId="{C0B78705-9CF2-4839-8E13-6EB6F906D4DB}" dt="2022-01-16T14:26:19.695" v="49"/>
          <ac:spMkLst>
            <pc:docMk/>
            <pc:sldMk cId="2587040655" sldId="256"/>
            <ac:spMk id="92" creationId="{6E8B2890-ACEA-40CF-A399-CFF5B0FBD33C}"/>
          </ac:spMkLst>
        </pc:spChg>
        <pc:spChg chg="mod">
          <ac:chgData name="Beth Tennyson" userId="1ecceb97-a249-4b81-803f-86b8c3e4d57b" providerId="ADAL" clId="{C0B78705-9CF2-4839-8E13-6EB6F906D4DB}" dt="2022-01-16T14:26:19.695" v="49"/>
          <ac:spMkLst>
            <pc:docMk/>
            <pc:sldMk cId="2587040655" sldId="256"/>
            <ac:spMk id="93" creationId="{0019D77F-3901-4685-8D4A-9A7DC1FA2E8B}"/>
          </ac:spMkLst>
        </pc:spChg>
        <pc:grpChg chg="del">
          <ac:chgData name="Beth Tennyson" userId="1ecceb97-a249-4b81-803f-86b8c3e4d57b" providerId="ADAL" clId="{C0B78705-9CF2-4839-8E13-6EB6F906D4DB}" dt="2022-01-16T14:26:19.447" v="48" actId="478"/>
          <ac:grpSpMkLst>
            <pc:docMk/>
            <pc:sldMk cId="2587040655" sldId="256"/>
            <ac:grpSpMk id="28" creationId="{A9636C8A-B898-404E-A265-ED6C45FB52E3}"/>
          </ac:grpSpMkLst>
        </pc:grpChg>
        <pc:grpChg chg="add mod">
          <ac:chgData name="Beth Tennyson" userId="1ecceb97-a249-4b81-803f-86b8c3e4d57b" providerId="ADAL" clId="{C0B78705-9CF2-4839-8E13-6EB6F906D4DB}" dt="2022-01-16T14:26:19.695" v="49"/>
          <ac:grpSpMkLst>
            <pc:docMk/>
            <pc:sldMk cId="2587040655" sldId="256"/>
            <ac:grpSpMk id="61" creationId="{47F62115-E7D3-423C-B327-C477FE0CC1B9}"/>
          </ac:grpSpMkLst>
        </pc:grpChg>
        <pc:grpChg chg="mod">
          <ac:chgData name="Beth Tennyson" userId="1ecceb97-a249-4b81-803f-86b8c3e4d57b" providerId="ADAL" clId="{C0B78705-9CF2-4839-8E13-6EB6F906D4DB}" dt="2022-01-16T14:26:19.695" v="49"/>
          <ac:grpSpMkLst>
            <pc:docMk/>
            <pc:sldMk cId="2587040655" sldId="256"/>
            <ac:grpSpMk id="62" creationId="{44527C98-72B6-4A02-AE3C-59737D99C0DA}"/>
          </ac:grpSpMkLst>
        </pc:grpChg>
        <pc:grpChg chg="mod">
          <ac:chgData name="Beth Tennyson" userId="1ecceb97-a249-4b81-803f-86b8c3e4d57b" providerId="ADAL" clId="{C0B78705-9CF2-4839-8E13-6EB6F906D4DB}" dt="2022-01-16T14:26:19.695" v="49"/>
          <ac:grpSpMkLst>
            <pc:docMk/>
            <pc:sldMk cId="2587040655" sldId="256"/>
            <ac:grpSpMk id="70" creationId="{000D7330-1F96-4C9F-B534-E57C25647786}"/>
          </ac:grpSpMkLst>
        </pc:grpChg>
        <pc:grpChg chg="mod">
          <ac:chgData name="Beth Tennyson" userId="1ecceb97-a249-4b81-803f-86b8c3e4d57b" providerId="ADAL" clId="{C0B78705-9CF2-4839-8E13-6EB6F906D4DB}" dt="2022-01-16T14:26:19.695" v="49"/>
          <ac:grpSpMkLst>
            <pc:docMk/>
            <pc:sldMk cId="2587040655" sldId="256"/>
            <ac:grpSpMk id="71" creationId="{EF434C73-8BB3-4A85-9B72-9D9183C6D6C7}"/>
          </ac:grpSpMkLst>
        </pc:grpChg>
        <pc:grpChg chg="mod">
          <ac:chgData name="Beth Tennyson" userId="1ecceb97-a249-4b81-803f-86b8c3e4d57b" providerId="ADAL" clId="{C0B78705-9CF2-4839-8E13-6EB6F906D4DB}" dt="2022-01-16T14:26:19.695" v="49"/>
          <ac:grpSpMkLst>
            <pc:docMk/>
            <pc:sldMk cId="2587040655" sldId="256"/>
            <ac:grpSpMk id="78" creationId="{9F318BEA-081C-454B-B534-960C69BBCFF0}"/>
          </ac:grpSpMkLst>
        </pc:grpChg>
        <pc:cxnChg chg="mod">
          <ac:chgData name="Beth Tennyson" userId="1ecceb97-a249-4b81-803f-86b8c3e4d57b" providerId="ADAL" clId="{C0B78705-9CF2-4839-8E13-6EB6F906D4DB}" dt="2022-01-16T14:26:19.695" v="49"/>
          <ac:cxnSpMkLst>
            <pc:docMk/>
            <pc:sldMk cId="2587040655" sldId="256"/>
            <ac:cxnSpMk id="76" creationId="{F607024A-689E-44F7-8DF4-51EFC16ADFD4}"/>
          </ac:cxnSpMkLst>
        </pc:cxnChg>
      </pc:sldChg>
      <pc:sldChg chg="addSp delSp modSp mod modNotesTx">
        <pc:chgData name="Beth Tennyson" userId="1ecceb97-a249-4b81-803f-86b8c3e4d57b" providerId="ADAL" clId="{C0B78705-9CF2-4839-8E13-6EB6F906D4DB}" dt="2022-01-16T15:21:29.756" v="607" actId="1076"/>
        <pc:sldMkLst>
          <pc:docMk/>
          <pc:sldMk cId="3169226002" sldId="260"/>
        </pc:sldMkLst>
        <pc:spChg chg="add mod">
          <ac:chgData name="Beth Tennyson" userId="1ecceb97-a249-4b81-803f-86b8c3e4d57b" providerId="ADAL" clId="{C0B78705-9CF2-4839-8E13-6EB6F906D4DB}" dt="2022-01-16T15:21:28.769" v="606" actId="2711"/>
          <ac:spMkLst>
            <pc:docMk/>
            <pc:sldMk cId="3169226002" sldId="260"/>
            <ac:spMk id="2" creationId="{61DFB74C-3B4C-470B-9415-9796CDBAA7B7}"/>
          </ac:spMkLst>
        </pc:spChg>
        <pc:spChg chg="mod">
          <ac:chgData name="Beth Tennyson" userId="1ecceb97-a249-4b81-803f-86b8c3e4d57b" providerId="ADAL" clId="{C0B78705-9CF2-4839-8E13-6EB6F906D4DB}" dt="2022-01-16T15:21:29.756" v="607" actId="1076"/>
          <ac:spMkLst>
            <pc:docMk/>
            <pc:sldMk cId="3169226002" sldId="260"/>
            <ac:spMk id="9" creationId="{00000000-0000-0000-0000-000000000000}"/>
          </ac:spMkLst>
        </pc:spChg>
        <pc:picChg chg="add mod">
          <ac:chgData name="Beth Tennyson" userId="1ecceb97-a249-4b81-803f-86b8c3e4d57b" providerId="ADAL" clId="{C0B78705-9CF2-4839-8E13-6EB6F906D4DB}" dt="2022-01-16T15:21:19.578" v="594" actId="1076"/>
          <ac:picMkLst>
            <pc:docMk/>
            <pc:sldMk cId="3169226002" sldId="260"/>
            <ac:picMk id="17" creationId="{CAE153E7-C5CF-44F9-80FF-DCC224B861FD}"/>
          </ac:picMkLst>
        </pc:picChg>
        <pc:picChg chg="add mod">
          <ac:chgData name="Beth Tennyson" userId="1ecceb97-a249-4b81-803f-86b8c3e4d57b" providerId="ADAL" clId="{C0B78705-9CF2-4839-8E13-6EB6F906D4DB}" dt="2022-01-16T15:21:14.292" v="592" actId="14100"/>
          <ac:picMkLst>
            <pc:docMk/>
            <pc:sldMk cId="3169226002" sldId="260"/>
            <ac:picMk id="18" creationId="{CDEF6235-4DD2-4953-BC68-E2DD7DDB3697}"/>
          </ac:picMkLst>
        </pc:picChg>
        <pc:cxnChg chg="del">
          <ac:chgData name="Beth Tennyson" userId="1ecceb97-a249-4b81-803f-86b8c3e4d57b" providerId="ADAL" clId="{C0B78705-9CF2-4839-8E13-6EB6F906D4DB}" dt="2022-01-16T14:40:17.584" v="221" actId="478"/>
          <ac:cxnSpMkLst>
            <pc:docMk/>
            <pc:sldMk cId="3169226002" sldId="260"/>
            <ac:cxnSpMk id="3" creationId="{00000000-0000-0000-0000-000000000000}"/>
          </ac:cxnSpMkLst>
        </pc:cxnChg>
        <pc:cxnChg chg="add mod">
          <ac:chgData name="Beth Tennyson" userId="1ecceb97-a249-4b81-803f-86b8c3e4d57b" providerId="ADAL" clId="{C0B78705-9CF2-4839-8E13-6EB6F906D4DB}" dt="2022-01-16T14:40:17.845" v="222"/>
          <ac:cxnSpMkLst>
            <pc:docMk/>
            <pc:sldMk cId="3169226002" sldId="260"/>
            <ac:cxnSpMk id="13" creationId="{CEEF20FC-F96B-4730-A1AC-5A361B34E28F}"/>
          </ac:cxnSpMkLst>
        </pc:cxnChg>
        <pc:cxnChg chg="add mod">
          <ac:chgData name="Beth Tennyson" userId="1ecceb97-a249-4b81-803f-86b8c3e4d57b" providerId="ADAL" clId="{C0B78705-9CF2-4839-8E13-6EB6F906D4DB}" dt="2022-01-16T14:40:17.845" v="222"/>
          <ac:cxnSpMkLst>
            <pc:docMk/>
            <pc:sldMk cId="3169226002" sldId="260"/>
            <ac:cxnSpMk id="16" creationId="{AE58032E-5A57-470A-BF5F-9E0EDAD0A26F}"/>
          </ac:cxnSpMkLst>
        </pc:cxnChg>
      </pc:sldChg>
      <pc:sldChg chg="modNotesTx">
        <pc:chgData name="Beth Tennyson" userId="1ecceb97-a249-4b81-803f-86b8c3e4d57b" providerId="ADAL" clId="{C0B78705-9CF2-4839-8E13-6EB6F906D4DB}" dt="2022-01-16T15:17:08.039" v="339" actId="6549"/>
        <pc:sldMkLst>
          <pc:docMk/>
          <pc:sldMk cId="2818138822" sldId="262"/>
        </pc:sldMkLst>
      </pc:sldChg>
      <pc:sldChg chg="del">
        <pc:chgData name="Beth Tennyson" userId="1ecceb97-a249-4b81-803f-86b8c3e4d57b" providerId="ADAL" clId="{C0B78705-9CF2-4839-8E13-6EB6F906D4DB}" dt="2022-01-16T14:24:43.549" v="46" actId="47"/>
        <pc:sldMkLst>
          <pc:docMk/>
          <pc:sldMk cId="327347344" sldId="263"/>
        </pc:sldMkLst>
      </pc:sldChg>
      <pc:sldChg chg="del">
        <pc:chgData name="Beth Tennyson" userId="1ecceb97-a249-4b81-803f-86b8c3e4d57b" providerId="ADAL" clId="{C0B78705-9CF2-4839-8E13-6EB6F906D4DB}" dt="2022-01-16T14:24:43.549" v="46" actId="47"/>
        <pc:sldMkLst>
          <pc:docMk/>
          <pc:sldMk cId="1867399580" sldId="264"/>
        </pc:sldMkLst>
      </pc:sldChg>
      <pc:sldChg chg="del">
        <pc:chgData name="Beth Tennyson" userId="1ecceb97-a249-4b81-803f-86b8c3e4d57b" providerId="ADAL" clId="{C0B78705-9CF2-4839-8E13-6EB6F906D4DB}" dt="2022-01-16T14:24:43.549" v="46" actId="47"/>
        <pc:sldMkLst>
          <pc:docMk/>
          <pc:sldMk cId="3712829769" sldId="265"/>
        </pc:sldMkLst>
      </pc:sldChg>
      <pc:sldChg chg="del">
        <pc:chgData name="Beth Tennyson" userId="1ecceb97-a249-4b81-803f-86b8c3e4d57b" providerId="ADAL" clId="{C0B78705-9CF2-4839-8E13-6EB6F906D4DB}" dt="2022-01-16T14:24:43.549" v="46" actId="47"/>
        <pc:sldMkLst>
          <pc:docMk/>
          <pc:sldMk cId="2558733633" sldId="266"/>
        </pc:sldMkLst>
      </pc:sldChg>
      <pc:sldChg chg="modNotesTx">
        <pc:chgData name="Beth Tennyson" userId="1ecceb97-a249-4b81-803f-86b8c3e4d57b" providerId="ADAL" clId="{C0B78705-9CF2-4839-8E13-6EB6F906D4DB}" dt="2022-01-16T15:20:24.764" v="582" actId="20577"/>
        <pc:sldMkLst>
          <pc:docMk/>
          <pc:sldMk cId="2700530660" sldId="267"/>
        </pc:sldMkLst>
      </pc:sldChg>
      <pc:sldChg chg="del">
        <pc:chgData name="Beth Tennyson" userId="1ecceb97-a249-4b81-803f-86b8c3e4d57b" providerId="ADAL" clId="{C0B78705-9CF2-4839-8E13-6EB6F906D4DB}" dt="2022-01-16T14:24:43.549" v="46" actId="47"/>
        <pc:sldMkLst>
          <pc:docMk/>
          <pc:sldMk cId="2997652312" sldId="268"/>
        </pc:sldMkLst>
      </pc:sldChg>
      <pc:sldChg chg="addSp delSp modSp mod modNotesTx">
        <pc:chgData name="Beth Tennyson" userId="1ecceb97-a249-4b81-803f-86b8c3e4d57b" providerId="ADAL" clId="{C0B78705-9CF2-4839-8E13-6EB6F906D4DB}" dt="2022-01-16T14:26:27.821" v="53"/>
        <pc:sldMkLst>
          <pc:docMk/>
          <pc:sldMk cId="2054580651" sldId="272"/>
        </pc:sldMkLst>
        <pc:spChg chg="mod">
          <ac:chgData name="Beth Tennyson" userId="1ecceb97-a249-4b81-803f-86b8c3e4d57b" providerId="ADAL" clId="{C0B78705-9CF2-4839-8E13-6EB6F906D4DB}" dt="2022-01-16T14:18:03.898" v="8" actId="27636"/>
          <ac:spMkLst>
            <pc:docMk/>
            <pc:sldMk cId="2054580651" sldId="272"/>
            <ac:spMk id="2" creationId="{C257E4A2-83A1-4B32-9D6B-8AB58EF16B90}"/>
          </ac:spMkLst>
        </pc:spChg>
        <pc:spChg chg="mod">
          <ac:chgData name="Beth Tennyson" userId="1ecceb97-a249-4b81-803f-86b8c3e4d57b" providerId="ADAL" clId="{C0B78705-9CF2-4839-8E13-6EB6F906D4DB}" dt="2022-01-16T14:26:25.458" v="50"/>
          <ac:spMkLst>
            <pc:docMk/>
            <pc:sldMk cId="2054580651" sldId="272"/>
            <ac:spMk id="43" creationId="{7C91A85D-72F2-4EC2-BD38-3ECCBB129051}"/>
          </ac:spMkLst>
        </pc:spChg>
        <pc:spChg chg="mod">
          <ac:chgData name="Beth Tennyson" userId="1ecceb97-a249-4b81-803f-86b8c3e4d57b" providerId="ADAL" clId="{C0B78705-9CF2-4839-8E13-6EB6F906D4DB}" dt="2022-01-16T14:26:25.458" v="50"/>
          <ac:spMkLst>
            <pc:docMk/>
            <pc:sldMk cId="2054580651" sldId="272"/>
            <ac:spMk id="44" creationId="{B02EE8C2-05E7-4C46-A4E2-B1E2A99028DD}"/>
          </ac:spMkLst>
        </pc:spChg>
        <pc:spChg chg="mod">
          <ac:chgData name="Beth Tennyson" userId="1ecceb97-a249-4b81-803f-86b8c3e4d57b" providerId="ADAL" clId="{C0B78705-9CF2-4839-8E13-6EB6F906D4DB}" dt="2022-01-16T14:26:25.458" v="50"/>
          <ac:spMkLst>
            <pc:docMk/>
            <pc:sldMk cId="2054580651" sldId="272"/>
            <ac:spMk id="45" creationId="{45935ED3-8FC2-47E1-8A3B-1E5A74F8557A}"/>
          </ac:spMkLst>
        </pc:spChg>
        <pc:spChg chg="mod">
          <ac:chgData name="Beth Tennyson" userId="1ecceb97-a249-4b81-803f-86b8c3e4d57b" providerId="ADAL" clId="{C0B78705-9CF2-4839-8E13-6EB6F906D4DB}" dt="2022-01-16T14:26:25.458" v="50"/>
          <ac:spMkLst>
            <pc:docMk/>
            <pc:sldMk cId="2054580651" sldId="272"/>
            <ac:spMk id="46" creationId="{5F08D837-C7BC-4515-BD09-DBA5F2F5CBD9}"/>
          </ac:spMkLst>
        </pc:spChg>
        <pc:spChg chg="mod">
          <ac:chgData name="Beth Tennyson" userId="1ecceb97-a249-4b81-803f-86b8c3e4d57b" providerId="ADAL" clId="{C0B78705-9CF2-4839-8E13-6EB6F906D4DB}" dt="2022-01-16T14:26:25.458" v="50"/>
          <ac:spMkLst>
            <pc:docMk/>
            <pc:sldMk cId="2054580651" sldId="272"/>
            <ac:spMk id="47" creationId="{4F1BCA73-E620-4CFC-893E-EB676491247A}"/>
          </ac:spMkLst>
        </pc:spChg>
        <pc:spChg chg="mod">
          <ac:chgData name="Beth Tennyson" userId="1ecceb97-a249-4b81-803f-86b8c3e4d57b" providerId="ADAL" clId="{C0B78705-9CF2-4839-8E13-6EB6F906D4DB}" dt="2022-01-16T14:26:25.458" v="50"/>
          <ac:spMkLst>
            <pc:docMk/>
            <pc:sldMk cId="2054580651" sldId="272"/>
            <ac:spMk id="48" creationId="{F3ACEF8D-8F82-4E12-B8F9-577A4BCD8907}"/>
          </ac:spMkLst>
        </pc:spChg>
        <pc:spChg chg="mod">
          <ac:chgData name="Beth Tennyson" userId="1ecceb97-a249-4b81-803f-86b8c3e4d57b" providerId="ADAL" clId="{C0B78705-9CF2-4839-8E13-6EB6F906D4DB}" dt="2022-01-16T14:26:25.458" v="50"/>
          <ac:spMkLst>
            <pc:docMk/>
            <pc:sldMk cId="2054580651" sldId="272"/>
            <ac:spMk id="49" creationId="{AF41CF52-760F-44E3-8F61-C537D278E2E5}"/>
          </ac:spMkLst>
        </pc:spChg>
        <pc:spChg chg="mod">
          <ac:chgData name="Beth Tennyson" userId="1ecceb97-a249-4b81-803f-86b8c3e4d57b" providerId="ADAL" clId="{C0B78705-9CF2-4839-8E13-6EB6F906D4DB}" dt="2022-01-16T14:26:25.458" v="50"/>
          <ac:spMkLst>
            <pc:docMk/>
            <pc:sldMk cId="2054580651" sldId="272"/>
            <ac:spMk id="52" creationId="{59BB21E0-00EC-4487-A884-9E1D535D06B9}"/>
          </ac:spMkLst>
        </pc:spChg>
        <pc:spChg chg="mod">
          <ac:chgData name="Beth Tennyson" userId="1ecceb97-a249-4b81-803f-86b8c3e4d57b" providerId="ADAL" clId="{C0B78705-9CF2-4839-8E13-6EB6F906D4DB}" dt="2022-01-16T14:26:25.458" v="50"/>
          <ac:spMkLst>
            <pc:docMk/>
            <pc:sldMk cId="2054580651" sldId="272"/>
            <ac:spMk id="53" creationId="{FA4287FC-F57D-4FC9-A7DB-5C7DBCF3EFFB}"/>
          </ac:spMkLst>
        </pc:spChg>
        <pc:spChg chg="mod">
          <ac:chgData name="Beth Tennyson" userId="1ecceb97-a249-4b81-803f-86b8c3e4d57b" providerId="ADAL" clId="{C0B78705-9CF2-4839-8E13-6EB6F906D4DB}" dt="2022-01-16T14:26:25.458" v="50"/>
          <ac:spMkLst>
            <pc:docMk/>
            <pc:sldMk cId="2054580651" sldId="272"/>
            <ac:spMk id="54" creationId="{511DD4E1-8B9A-4F07-BD62-5C9825EBB340}"/>
          </ac:spMkLst>
        </pc:spChg>
        <pc:spChg chg="mod">
          <ac:chgData name="Beth Tennyson" userId="1ecceb97-a249-4b81-803f-86b8c3e4d57b" providerId="ADAL" clId="{C0B78705-9CF2-4839-8E13-6EB6F906D4DB}" dt="2022-01-16T14:26:25.458" v="50"/>
          <ac:spMkLst>
            <pc:docMk/>
            <pc:sldMk cId="2054580651" sldId="272"/>
            <ac:spMk id="55" creationId="{2E2C0C86-37F9-461B-B08A-5E08671800B7}"/>
          </ac:spMkLst>
        </pc:spChg>
        <pc:spChg chg="mod">
          <ac:chgData name="Beth Tennyson" userId="1ecceb97-a249-4b81-803f-86b8c3e4d57b" providerId="ADAL" clId="{C0B78705-9CF2-4839-8E13-6EB6F906D4DB}" dt="2022-01-16T14:26:25.458" v="50"/>
          <ac:spMkLst>
            <pc:docMk/>
            <pc:sldMk cId="2054580651" sldId="272"/>
            <ac:spMk id="57" creationId="{8A893FF6-D40F-4B56-A70E-8CEC73711065}"/>
          </ac:spMkLst>
        </pc:spChg>
        <pc:spChg chg="mod">
          <ac:chgData name="Beth Tennyson" userId="1ecceb97-a249-4b81-803f-86b8c3e4d57b" providerId="ADAL" clId="{C0B78705-9CF2-4839-8E13-6EB6F906D4DB}" dt="2022-01-16T14:26:25.458" v="50"/>
          <ac:spMkLst>
            <pc:docMk/>
            <pc:sldMk cId="2054580651" sldId="272"/>
            <ac:spMk id="59" creationId="{8124DC67-68D2-4D24-AF78-DCB1D2207E28}"/>
          </ac:spMkLst>
        </pc:spChg>
        <pc:spChg chg="mod">
          <ac:chgData name="Beth Tennyson" userId="1ecceb97-a249-4b81-803f-86b8c3e4d57b" providerId="ADAL" clId="{C0B78705-9CF2-4839-8E13-6EB6F906D4DB}" dt="2022-01-16T14:26:25.458" v="50"/>
          <ac:spMkLst>
            <pc:docMk/>
            <pc:sldMk cId="2054580651" sldId="272"/>
            <ac:spMk id="60" creationId="{6E503075-FA77-43BA-BE62-D5076C294E99}"/>
          </ac:spMkLst>
        </pc:spChg>
        <pc:spChg chg="mod">
          <ac:chgData name="Beth Tennyson" userId="1ecceb97-a249-4b81-803f-86b8c3e4d57b" providerId="ADAL" clId="{C0B78705-9CF2-4839-8E13-6EB6F906D4DB}" dt="2022-01-16T14:26:25.458" v="50"/>
          <ac:spMkLst>
            <pc:docMk/>
            <pc:sldMk cId="2054580651" sldId="272"/>
            <ac:spMk id="61" creationId="{9A06C9C6-4C2B-4A93-B598-08D206623659}"/>
          </ac:spMkLst>
        </pc:spChg>
        <pc:spChg chg="mod">
          <ac:chgData name="Beth Tennyson" userId="1ecceb97-a249-4b81-803f-86b8c3e4d57b" providerId="ADAL" clId="{C0B78705-9CF2-4839-8E13-6EB6F906D4DB}" dt="2022-01-16T14:26:25.458" v="50"/>
          <ac:spMkLst>
            <pc:docMk/>
            <pc:sldMk cId="2054580651" sldId="272"/>
            <ac:spMk id="62" creationId="{5E33E793-E84F-453C-821D-0CA15A6EC0D8}"/>
          </ac:spMkLst>
        </pc:spChg>
        <pc:spChg chg="mod">
          <ac:chgData name="Beth Tennyson" userId="1ecceb97-a249-4b81-803f-86b8c3e4d57b" providerId="ADAL" clId="{C0B78705-9CF2-4839-8E13-6EB6F906D4DB}" dt="2022-01-16T14:26:25.458" v="50"/>
          <ac:spMkLst>
            <pc:docMk/>
            <pc:sldMk cId="2054580651" sldId="272"/>
            <ac:spMk id="63" creationId="{F5B174E8-9A9B-411F-8DC6-F71E37249D8B}"/>
          </ac:spMkLst>
        </pc:spChg>
        <pc:spChg chg="mod">
          <ac:chgData name="Beth Tennyson" userId="1ecceb97-a249-4b81-803f-86b8c3e4d57b" providerId="ADAL" clId="{C0B78705-9CF2-4839-8E13-6EB6F906D4DB}" dt="2022-01-16T14:26:25.458" v="50"/>
          <ac:spMkLst>
            <pc:docMk/>
            <pc:sldMk cId="2054580651" sldId="272"/>
            <ac:spMk id="64" creationId="{68F69492-F11F-43E2-88F8-8E2651992960}"/>
          </ac:spMkLst>
        </pc:spChg>
        <pc:spChg chg="mod">
          <ac:chgData name="Beth Tennyson" userId="1ecceb97-a249-4b81-803f-86b8c3e4d57b" providerId="ADAL" clId="{C0B78705-9CF2-4839-8E13-6EB6F906D4DB}" dt="2022-01-16T14:26:25.458" v="50"/>
          <ac:spMkLst>
            <pc:docMk/>
            <pc:sldMk cId="2054580651" sldId="272"/>
            <ac:spMk id="65" creationId="{EBE53463-A6C8-40E3-AECC-F4EB48E57356}"/>
          </ac:spMkLst>
        </pc:spChg>
        <pc:spChg chg="mod">
          <ac:chgData name="Beth Tennyson" userId="1ecceb97-a249-4b81-803f-86b8c3e4d57b" providerId="ADAL" clId="{C0B78705-9CF2-4839-8E13-6EB6F906D4DB}" dt="2022-01-16T14:26:25.458" v="50"/>
          <ac:spMkLst>
            <pc:docMk/>
            <pc:sldMk cId="2054580651" sldId="272"/>
            <ac:spMk id="66" creationId="{0D12E2C9-1AD7-450E-8CED-7133DA86651B}"/>
          </ac:spMkLst>
        </pc:spChg>
        <pc:spChg chg="mod">
          <ac:chgData name="Beth Tennyson" userId="1ecceb97-a249-4b81-803f-86b8c3e4d57b" providerId="ADAL" clId="{C0B78705-9CF2-4839-8E13-6EB6F906D4DB}" dt="2022-01-16T14:26:25.458" v="50"/>
          <ac:spMkLst>
            <pc:docMk/>
            <pc:sldMk cId="2054580651" sldId="272"/>
            <ac:spMk id="67" creationId="{284D0F31-024A-45FA-9806-6044C35A06B4}"/>
          </ac:spMkLst>
        </pc:spChg>
        <pc:spChg chg="mod">
          <ac:chgData name="Beth Tennyson" userId="1ecceb97-a249-4b81-803f-86b8c3e4d57b" providerId="ADAL" clId="{C0B78705-9CF2-4839-8E13-6EB6F906D4DB}" dt="2022-01-16T14:26:25.458" v="50"/>
          <ac:spMkLst>
            <pc:docMk/>
            <pc:sldMk cId="2054580651" sldId="272"/>
            <ac:spMk id="68" creationId="{632DFC34-3196-49BB-93A4-E3C601AC125C}"/>
          </ac:spMkLst>
        </pc:spChg>
        <pc:spChg chg="mod">
          <ac:chgData name="Beth Tennyson" userId="1ecceb97-a249-4b81-803f-86b8c3e4d57b" providerId="ADAL" clId="{C0B78705-9CF2-4839-8E13-6EB6F906D4DB}" dt="2022-01-16T14:26:25.458" v="50"/>
          <ac:spMkLst>
            <pc:docMk/>
            <pc:sldMk cId="2054580651" sldId="272"/>
            <ac:spMk id="69" creationId="{3941FDFF-1EB4-47A8-A913-6D336A9AB41A}"/>
          </ac:spMkLst>
        </pc:spChg>
        <pc:spChg chg="mod">
          <ac:chgData name="Beth Tennyson" userId="1ecceb97-a249-4b81-803f-86b8c3e4d57b" providerId="ADAL" clId="{C0B78705-9CF2-4839-8E13-6EB6F906D4DB}" dt="2022-01-16T14:26:25.458" v="50"/>
          <ac:spMkLst>
            <pc:docMk/>
            <pc:sldMk cId="2054580651" sldId="272"/>
            <ac:spMk id="70" creationId="{F27BADF3-A5FE-4B8D-A7D7-1E2E4CA10E38}"/>
          </ac:spMkLst>
        </pc:spChg>
        <pc:spChg chg="mod">
          <ac:chgData name="Beth Tennyson" userId="1ecceb97-a249-4b81-803f-86b8c3e4d57b" providerId="ADAL" clId="{C0B78705-9CF2-4839-8E13-6EB6F906D4DB}" dt="2022-01-16T14:26:25.458" v="50"/>
          <ac:spMkLst>
            <pc:docMk/>
            <pc:sldMk cId="2054580651" sldId="272"/>
            <ac:spMk id="71" creationId="{A59765EC-40DE-43C1-86D4-EE9676814707}"/>
          </ac:spMkLst>
        </pc:spChg>
        <pc:spChg chg="mod">
          <ac:chgData name="Beth Tennyson" userId="1ecceb97-a249-4b81-803f-86b8c3e4d57b" providerId="ADAL" clId="{C0B78705-9CF2-4839-8E13-6EB6F906D4DB}" dt="2022-01-16T14:26:25.458" v="50"/>
          <ac:spMkLst>
            <pc:docMk/>
            <pc:sldMk cId="2054580651" sldId="272"/>
            <ac:spMk id="72" creationId="{23606A5C-27A3-4DBD-9F9C-115B3512F3B2}"/>
          </ac:spMkLst>
        </pc:spChg>
        <pc:spChg chg="mod">
          <ac:chgData name="Beth Tennyson" userId="1ecceb97-a249-4b81-803f-86b8c3e4d57b" providerId="ADAL" clId="{C0B78705-9CF2-4839-8E13-6EB6F906D4DB}" dt="2022-01-16T14:26:25.458" v="50"/>
          <ac:spMkLst>
            <pc:docMk/>
            <pc:sldMk cId="2054580651" sldId="272"/>
            <ac:spMk id="73" creationId="{EEE85FA6-967F-474A-BFFA-61E169766034}"/>
          </ac:spMkLst>
        </pc:spChg>
        <pc:spChg chg="mod">
          <ac:chgData name="Beth Tennyson" userId="1ecceb97-a249-4b81-803f-86b8c3e4d57b" providerId="ADAL" clId="{C0B78705-9CF2-4839-8E13-6EB6F906D4DB}" dt="2022-01-16T14:26:27.821" v="53"/>
          <ac:spMkLst>
            <pc:docMk/>
            <pc:sldMk cId="2054580651" sldId="272"/>
            <ac:spMk id="76" creationId="{528742CC-62A8-406A-8FAB-6C6DD59CEE60}"/>
          </ac:spMkLst>
        </pc:spChg>
        <pc:spChg chg="mod">
          <ac:chgData name="Beth Tennyson" userId="1ecceb97-a249-4b81-803f-86b8c3e4d57b" providerId="ADAL" clId="{C0B78705-9CF2-4839-8E13-6EB6F906D4DB}" dt="2022-01-16T14:26:27.821" v="53"/>
          <ac:spMkLst>
            <pc:docMk/>
            <pc:sldMk cId="2054580651" sldId="272"/>
            <ac:spMk id="77" creationId="{2C656909-9A7C-4FD8-84AF-EA1672777BA5}"/>
          </ac:spMkLst>
        </pc:spChg>
        <pc:spChg chg="mod">
          <ac:chgData name="Beth Tennyson" userId="1ecceb97-a249-4b81-803f-86b8c3e4d57b" providerId="ADAL" clId="{C0B78705-9CF2-4839-8E13-6EB6F906D4DB}" dt="2022-01-16T14:26:27.821" v="53"/>
          <ac:spMkLst>
            <pc:docMk/>
            <pc:sldMk cId="2054580651" sldId="272"/>
            <ac:spMk id="78" creationId="{0071812E-5C6F-4100-AC1D-A94FEFB8E8EF}"/>
          </ac:spMkLst>
        </pc:spChg>
        <pc:spChg chg="mod">
          <ac:chgData name="Beth Tennyson" userId="1ecceb97-a249-4b81-803f-86b8c3e4d57b" providerId="ADAL" clId="{C0B78705-9CF2-4839-8E13-6EB6F906D4DB}" dt="2022-01-16T14:26:27.821" v="53"/>
          <ac:spMkLst>
            <pc:docMk/>
            <pc:sldMk cId="2054580651" sldId="272"/>
            <ac:spMk id="79" creationId="{07A700C4-5D83-4C83-87D3-EF38A373F68C}"/>
          </ac:spMkLst>
        </pc:spChg>
        <pc:spChg chg="mod">
          <ac:chgData name="Beth Tennyson" userId="1ecceb97-a249-4b81-803f-86b8c3e4d57b" providerId="ADAL" clId="{C0B78705-9CF2-4839-8E13-6EB6F906D4DB}" dt="2022-01-16T14:26:27.821" v="53"/>
          <ac:spMkLst>
            <pc:docMk/>
            <pc:sldMk cId="2054580651" sldId="272"/>
            <ac:spMk id="80" creationId="{AB175B76-34B7-4C25-821C-FB2E597E94ED}"/>
          </ac:spMkLst>
        </pc:spChg>
        <pc:spChg chg="mod">
          <ac:chgData name="Beth Tennyson" userId="1ecceb97-a249-4b81-803f-86b8c3e4d57b" providerId="ADAL" clId="{C0B78705-9CF2-4839-8E13-6EB6F906D4DB}" dt="2022-01-16T14:26:27.821" v="53"/>
          <ac:spMkLst>
            <pc:docMk/>
            <pc:sldMk cId="2054580651" sldId="272"/>
            <ac:spMk id="81" creationId="{56EA1154-5954-4F8C-BBB2-52AF4625149F}"/>
          </ac:spMkLst>
        </pc:spChg>
        <pc:spChg chg="mod">
          <ac:chgData name="Beth Tennyson" userId="1ecceb97-a249-4b81-803f-86b8c3e4d57b" providerId="ADAL" clId="{C0B78705-9CF2-4839-8E13-6EB6F906D4DB}" dt="2022-01-16T14:26:27.821" v="53"/>
          <ac:spMkLst>
            <pc:docMk/>
            <pc:sldMk cId="2054580651" sldId="272"/>
            <ac:spMk id="82" creationId="{C681A101-8BF1-4A73-ACCE-3AB0C078644E}"/>
          </ac:spMkLst>
        </pc:spChg>
        <pc:spChg chg="mod">
          <ac:chgData name="Beth Tennyson" userId="1ecceb97-a249-4b81-803f-86b8c3e4d57b" providerId="ADAL" clId="{C0B78705-9CF2-4839-8E13-6EB6F906D4DB}" dt="2022-01-16T14:26:27.821" v="53"/>
          <ac:spMkLst>
            <pc:docMk/>
            <pc:sldMk cId="2054580651" sldId="272"/>
            <ac:spMk id="85" creationId="{8E78783E-859C-4BF9-8295-2CB9791E9CEC}"/>
          </ac:spMkLst>
        </pc:spChg>
        <pc:spChg chg="mod">
          <ac:chgData name="Beth Tennyson" userId="1ecceb97-a249-4b81-803f-86b8c3e4d57b" providerId="ADAL" clId="{C0B78705-9CF2-4839-8E13-6EB6F906D4DB}" dt="2022-01-16T14:26:27.821" v="53"/>
          <ac:spMkLst>
            <pc:docMk/>
            <pc:sldMk cId="2054580651" sldId="272"/>
            <ac:spMk id="86" creationId="{685A9972-6EAE-4DC5-B062-C3CCB380F708}"/>
          </ac:spMkLst>
        </pc:spChg>
        <pc:spChg chg="mod">
          <ac:chgData name="Beth Tennyson" userId="1ecceb97-a249-4b81-803f-86b8c3e4d57b" providerId="ADAL" clId="{C0B78705-9CF2-4839-8E13-6EB6F906D4DB}" dt="2022-01-16T14:26:27.821" v="53"/>
          <ac:spMkLst>
            <pc:docMk/>
            <pc:sldMk cId="2054580651" sldId="272"/>
            <ac:spMk id="87" creationId="{F056F366-F774-41BC-A6BA-D6949A5E1169}"/>
          </ac:spMkLst>
        </pc:spChg>
        <pc:spChg chg="mod">
          <ac:chgData name="Beth Tennyson" userId="1ecceb97-a249-4b81-803f-86b8c3e4d57b" providerId="ADAL" clId="{C0B78705-9CF2-4839-8E13-6EB6F906D4DB}" dt="2022-01-16T14:26:27.821" v="53"/>
          <ac:spMkLst>
            <pc:docMk/>
            <pc:sldMk cId="2054580651" sldId="272"/>
            <ac:spMk id="88" creationId="{E9B6CD88-EAF7-43B1-9762-23E045E337B2}"/>
          </ac:spMkLst>
        </pc:spChg>
        <pc:spChg chg="mod">
          <ac:chgData name="Beth Tennyson" userId="1ecceb97-a249-4b81-803f-86b8c3e4d57b" providerId="ADAL" clId="{C0B78705-9CF2-4839-8E13-6EB6F906D4DB}" dt="2022-01-16T14:26:27.821" v="53"/>
          <ac:spMkLst>
            <pc:docMk/>
            <pc:sldMk cId="2054580651" sldId="272"/>
            <ac:spMk id="90" creationId="{DE623DFE-2246-4EDD-BCA2-C12ED06CD515}"/>
          </ac:spMkLst>
        </pc:spChg>
        <pc:spChg chg="mod">
          <ac:chgData name="Beth Tennyson" userId="1ecceb97-a249-4b81-803f-86b8c3e4d57b" providerId="ADAL" clId="{C0B78705-9CF2-4839-8E13-6EB6F906D4DB}" dt="2022-01-16T14:26:27.821" v="53"/>
          <ac:spMkLst>
            <pc:docMk/>
            <pc:sldMk cId="2054580651" sldId="272"/>
            <ac:spMk id="92" creationId="{D26FB653-4A60-49E3-BBDE-D13CB976094E}"/>
          </ac:spMkLst>
        </pc:spChg>
        <pc:spChg chg="mod">
          <ac:chgData name="Beth Tennyson" userId="1ecceb97-a249-4b81-803f-86b8c3e4d57b" providerId="ADAL" clId="{C0B78705-9CF2-4839-8E13-6EB6F906D4DB}" dt="2022-01-16T14:26:27.821" v="53"/>
          <ac:spMkLst>
            <pc:docMk/>
            <pc:sldMk cId="2054580651" sldId="272"/>
            <ac:spMk id="93" creationId="{7771C4F5-CBCB-4105-87FD-0AF5775B839C}"/>
          </ac:spMkLst>
        </pc:spChg>
        <pc:spChg chg="mod">
          <ac:chgData name="Beth Tennyson" userId="1ecceb97-a249-4b81-803f-86b8c3e4d57b" providerId="ADAL" clId="{C0B78705-9CF2-4839-8E13-6EB6F906D4DB}" dt="2022-01-16T14:26:27.821" v="53"/>
          <ac:spMkLst>
            <pc:docMk/>
            <pc:sldMk cId="2054580651" sldId="272"/>
            <ac:spMk id="94" creationId="{FC9A8F24-A839-4E7F-BF08-07E957FFE706}"/>
          </ac:spMkLst>
        </pc:spChg>
        <pc:spChg chg="mod">
          <ac:chgData name="Beth Tennyson" userId="1ecceb97-a249-4b81-803f-86b8c3e4d57b" providerId="ADAL" clId="{C0B78705-9CF2-4839-8E13-6EB6F906D4DB}" dt="2022-01-16T14:26:27.821" v="53"/>
          <ac:spMkLst>
            <pc:docMk/>
            <pc:sldMk cId="2054580651" sldId="272"/>
            <ac:spMk id="95" creationId="{CFB82E89-CFBE-4575-8A4C-F454BA4AADA4}"/>
          </ac:spMkLst>
        </pc:spChg>
        <pc:spChg chg="mod">
          <ac:chgData name="Beth Tennyson" userId="1ecceb97-a249-4b81-803f-86b8c3e4d57b" providerId="ADAL" clId="{C0B78705-9CF2-4839-8E13-6EB6F906D4DB}" dt="2022-01-16T14:26:27.821" v="53"/>
          <ac:spMkLst>
            <pc:docMk/>
            <pc:sldMk cId="2054580651" sldId="272"/>
            <ac:spMk id="96" creationId="{5BB94F4B-AB77-4CB9-9189-28CB43D15C36}"/>
          </ac:spMkLst>
        </pc:spChg>
        <pc:spChg chg="mod">
          <ac:chgData name="Beth Tennyson" userId="1ecceb97-a249-4b81-803f-86b8c3e4d57b" providerId="ADAL" clId="{C0B78705-9CF2-4839-8E13-6EB6F906D4DB}" dt="2022-01-16T14:26:27.821" v="53"/>
          <ac:spMkLst>
            <pc:docMk/>
            <pc:sldMk cId="2054580651" sldId="272"/>
            <ac:spMk id="97" creationId="{3AAC787F-D193-4B72-A043-86CC0CA07AF3}"/>
          </ac:spMkLst>
        </pc:spChg>
        <pc:spChg chg="mod">
          <ac:chgData name="Beth Tennyson" userId="1ecceb97-a249-4b81-803f-86b8c3e4d57b" providerId="ADAL" clId="{C0B78705-9CF2-4839-8E13-6EB6F906D4DB}" dt="2022-01-16T14:26:27.821" v="53"/>
          <ac:spMkLst>
            <pc:docMk/>
            <pc:sldMk cId="2054580651" sldId="272"/>
            <ac:spMk id="98" creationId="{A14ED893-63B7-4718-B68C-F58AE4A1BD98}"/>
          </ac:spMkLst>
        </pc:spChg>
        <pc:spChg chg="mod">
          <ac:chgData name="Beth Tennyson" userId="1ecceb97-a249-4b81-803f-86b8c3e4d57b" providerId="ADAL" clId="{C0B78705-9CF2-4839-8E13-6EB6F906D4DB}" dt="2022-01-16T14:26:27.821" v="53"/>
          <ac:spMkLst>
            <pc:docMk/>
            <pc:sldMk cId="2054580651" sldId="272"/>
            <ac:spMk id="99" creationId="{3CF4EB58-BE1F-4720-B9E6-E74C641B4890}"/>
          </ac:spMkLst>
        </pc:spChg>
        <pc:spChg chg="mod">
          <ac:chgData name="Beth Tennyson" userId="1ecceb97-a249-4b81-803f-86b8c3e4d57b" providerId="ADAL" clId="{C0B78705-9CF2-4839-8E13-6EB6F906D4DB}" dt="2022-01-16T14:26:27.821" v="53"/>
          <ac:spMkLst>
            <pc:docMk/>
            <pc:sldMk cId="2054580651" sldId="272"/>
            <ac:spMk id="100" creationId="{6051C28C-AD7B-4BC0-9E01-4B7C83112DF4}"/>
          </ac:spMkLst>
        </pc:spChg>
        <pc:spChg chg="mod">
          <ac:chgData name="Beth Tennyson" userId="1ecceb97-a249-4b81-803f-86b8c3e4d57b" providerId="ADAL" clId="{C0B78705-9CF2-4839-8E13-6EB6F906D4DB}" dt="2022-01-16T14:26:27.821" v="53"/>
          <ac:spMkLst>
            <pc:docMk/>
            <pc:sldMk cId="2054580651" sldId="272"/>
            <ac:spMk id="101" creationId="{355C5AC3-61C2-4BFF-ABB0-C4139508632E}"/>
          </ac:spMkLst>
        </pc:spChg>
        <pc:spChg chg="mod">
          <ac:chgData name="Beth Tennyson" userId="1ecceb97-a249-4b81-803f-86b8c3e4d57b" providerId="ADAL" clId="{C0B78705-9CF2-4839-8E13-6EB6F906D4DB}" dt="2022-01-16T14:26:27.821" v="53"/>
          <ac:spMkLst>
            <pc:docMk/>
            <pc:sldMk cId="2054580651" sldId="272"/>
            <ac:spMk id="102" creationId="{A61C02AB-7F8D-4771-A55E-02FE90AAE15C}"/>
          </ac:spMkLst>
        </pc:spChg>
        <pc:spChg chg="mod">
          <ac:chgData name="Beth Tennyson" userId="1ecceb97-a249-4b81-803f-86b8c3e4d57b" providerId="ADAL" clId="{C0B78705-9CF2-4839-8E13-6EB6F906D4DB}" dt="2022-01-16T14:26:27.821" v="53"/>
          <ac:spMkLst>
            <pc:docMk/>
            <pc:sldMk cId="2054580651" sldId="272"/>
            <ac:spMk id="103" creationId="{AD030B59-44D4-4E53-A9F6-862E42C59BEB}"/>
          </ac:spMkLst>
        </pc:spChg>
        <pc:spChg chg="mod">
          <ac:chgData name="Beth Tennyson" userId="1ecceb97-a249-4b81-803f-86b8c3e4d57b" providerId="ADAL" clId="{C0B78705-9CF2-4839-8E13-6EB6F906D4DB}" dt="2022-01-16T14:26:27.821" v="53"/>
          <ac:spMkLst>
            <pc:docMk/>
            <pc:sldMk cId="2054580651" sldId="272"/>
            <ac:spMk id="104" creationId="{4FE250BA-5E49-4807-9BEE-284C7338AD1D}"/>
          </ac:spMkLst>
        </pc:spChg>
        <pc:spChg chg="mod">
          <ac:chgData name="Beth Tennyson" userId="1ecceb97-a249-4b81-803f-86b8c3e4d57b" providerId="ADAL" clId="{C0B78705-9CF2-4839-8E13-6EB6F906D4DB}" dt="2022-01-16T14:26:27.821" v="53"/>
          <ac:spMkLst>
            <pc:docMk/>
            <pc:sldMk cId="2054580651" sldId="272"/>
            <ac:spMk id="105" creationId="{B1513DB1-2AD7-4056-BBD0-F855B6AEA90B}"/>
          </ac:spMkLst>
        </pc:spChg>
        <pc:spChg chg="mod">
          <ac:chgData name="Beth Tennyson" userId="1ecceb97-a249-4b81-803f-86b8c3e4d57b" providerId="ADAL" clId="{C0B78705-9CF2-4839-8E13-6EB6F906D4DB}" dt="2022-01-16T14:26:27.821" v="53"/>
          <ac:spMkLst>
            <pc:docMk/>
            <pc:sldMk cId="2054580651" sldId="272"/>
            <ac:spMk id="106" creationId="{349483EE-00C0-4FFB-827A-DBB7714D3AF2}"/>
          </ac:spMkLst>
        </pc:spChg>
        <pc:grpChg chg="del">
          <ac:chgData name="Beth Tennyson" userId="1ecceb97-a249-4b81-803f-86b8c3e4d57b" providerId="ADAL" clId="{C0B78705-9CF2-4839-8E13-6EB6F906D4DB}" dt="2022-01-16T14:26:27.577" v="52" actId="478"/>
          <ac:grpSpMkLst>
            <pc:docMk/>
            <pc:sldMk cId="2054580651" sldId="272"/>
            <ac:grpSpMk id="7" creationId="{A9636C8A-B898-404E-A265-ED6C45FB52E3}"/>
          </ac:grpSpMkLst>
        </pc:grpChg>
        <pc:grpChg chg="add del mod">
          <ac:chgData name="Beth Tennyson" userId="1ecceb97-a249-4b81-803f-86b8c3e4d57b" providerId="ADAL" clId="{C0B78705-9CF2-4839-8E13-6EB6F906D4DB}" dt="2022-01-16T14:26:26.062" v="51"/>
          <ac:grpSpMkLst>
            <pc:docMk/>
            <pc:sldMk cId="2054580651" sldId="272"/>
            <ac:grpSpMk id="41" creationId="{8D86EAC4-0F49-4795-8D9B-69E9D989E599}"/>
          </ac:grpSpMkLst>
        </pc:grpChg>
        <pc:grpChg chg="mod">
          <ac:chgData name="Beth Tennyson" userId="1ecceb97-a249-4b81-803f-86b8c3e4d57b" providerId="ADAL" clId="{C0B78705-9CF2-4839-8E13-6EB6F906D4DB}" dt="2022-01-16T14:26:25.458" v="50"/>
          <ac:grpSpMkLst>
            <pc:docMk/>
            <pc:sldMk cId="2054580651" sldId="272"/>
            <ac:grpSpMk id="42" creationId="{4B482094-CC1B-44F4-93AD-53D96F594296}"/>
          </ac:grpSpMkLst>
        </pc:grpChg>
        <pc:grpChg chg="mod">
          <ac:chgData name="Beth Tennyson" userId="1ecceb97-a249-4b81-803f-86b8c3e4d57b" providerId="ADAL" clId="{C0B78705-9CF2-4839-8E13-6EB6F906D4DB}" dt="2022-01-16T14:26:25.458" v="50"/>
          <ac:grpSpMkLst>
            <pc:docMk/>
            <pc:sldMk cId="2054580651" sldId="272"/>
            <ac:grpSpMk id="50" creationId="{9D434BF2-18BE-4B85-A96F-A962D00D840C}"/>
          </ac:grpSpMkLst>
        </pc:grpChg>
        <pc:grpChg chg="mod">
          <ac:chgData name="Beth Tennyson" userId="1ecceb97-a249-4b81-803f-86b8c3e4d57b" providerId="ADAL" clId="{C0B78705-9CF2-4839-8E13-6EB6F906D4DB}" dt="2022-01-16T14:26:25.458" v="50"/>
          <ac:grpSpMkLst>
            <pc:docMk/>
            <pc:sldMk cId="2054580651" sldId="272"/>
            <ac:grpSpMk id="51" creationId="{A7725A83-433E-49CF-86F2-2CA090FCA8FA}"/>
          </ac:grpSpMkLst>
        </pc:grpChg>
        <pc:grpChg chg="mod">
          <ac:chgData name="Beth Tennyson" userId="1ecceb97-a249-4b81-803f-86b8c3e4d57b" providerId="ADAL" clId="{C0B78705-9CF2-4839-8E13-6EB6F906D4DB}" dt="2022-01-16T14:26:25.458" v="50"/>
          <ac:grpSpMkLst>
            <pc:docMk/>
            <pc:sldMk cId="2054580651" sldId="272"/>
            <ac:grpSpMk id="58" creationId="{BE6E8652-61B7-4426-ADD2-7A3DE58D4124}"/>
          </ac:grpSpMkLst>
        </pc:grpChg>
        <pc:grpChg chg="add mod">
          <ac:chgData name="Beth Tennyson" userId="1ecceb97-a249-4b81-803f-86b8c3e4d57b" providerId="ADAL" clId="{C0B78705-9CF2-4839-8E13-6EB6F906D4DB}" dt="2022-01-16T14:26:27.821" v="53"/>
          <ac:grpSpMkLst>
            <pc:docMk/>
            <pc:sldMk cId="2054580651" sldId="272"/>
            <ac:grpSpMk id="74" creationId="{4F003D1E-5A1D-46E0-850E-2770F2E67482}"/>
          </ac:grpSpMkLst>
        </pc:grpChg>
        <pc:grpChg chg="mod">
          <ac:chgData name="Beth Tennyson" userId="1ecceb97-a249-4b81-803f-86b8c3e4d57b" providerId="ADAL" clId="{C0B78705-9CF2-4839-8E13-6EB6F906D4DB}" dt="2022-01-16T14:26:27.821" v="53"/>
          <ac:grpSpMkLst>
            <pc:docMk/>
            <pc:sldMk cId="2054580651" sldId="272"/>
            <ac:grpSpMk id="75" creationId="{E90BBDB1-F05B-49EA-BF82-272AE689EE27}"/>
          </ac:grpSpMkLst>
        </pc:grpChg>
        <pc:grpChg chg="mod">
          <ac:chgData name="Beth Tennyson" userId="1ecceb97-a249-4b81-803f-86b8c3e4d57b" providerId="ADAL" clId="{C0B78705-9CF2-4839-8E13-6EB6F906D4DB}" dt="2022-01-16T14:26:27.821" v="53"/>
          <ac:grpSpMkLst>
            <pc:docMk/>
            <pc:sldMk cId="2054580651" sldId="272"/>
            <ac:grpSpMk id="83" creationId="{BC858535-8A2D-4E40-A5AA-92CBA7836C96}"/>
          </ac:grpSpMkLst>
        </pc:grpChg>
        <pc:grpChg chg="mod">
          <ac:chgData name="Beth Tennyson" userId="1ecceb97-a249-4b81-803f-86b8c3e4d57b" providerId="ADAL" clId="{C0B78705-9CF2-4839-8E13-6EB6F906D4DB}" dt="2022-01-16T14:26:27.821" v="53"/>
          <ac:grpSpMkLst>
            <pc:docMk/>
            <pc:sldMk cId="2054580651" sldId="272"/>
            <ac:grpSpMk id="84" creationId="{77AD1681-5D7E-4F0D-8305-4B29D00D8396}"/>
          </ac:grpSpMkLst>
        </pc:grpChg>
        <pc:grpChg chg="mod">
          <ac:chgData name="Beth Tennyson" userId="1ecceb97-a249-4b81-803f-86b8c3e4d57b" providerId="ADAL" clId="{C0B78705-9CF2-4839-8E13-6EB6F906D4DB}" dt="2022-01-16T14:26:27.821" v="53"/>
          <ac:grpSpMkLst>
            <pc:docMk/>
            <pc:sldMk cId="2054580651" sldId="272"/>
            <ac:grpSpMk id="91" creationId="{B5E0925E-5D08-49CB-970D-CDAB8EC9330E}"/>
          </ac:grpSpMkLst>
        </pc:grpChg>
        <pc:cxnChg chg="mod">
          <ac:chgData name="Beth Tennyson" userId="1ecceb97-a249-4b81-803f-86b8c3e4d57b" providerId="ADAL" clId="{C0B78705-9CF2-4839-8E13-6EB6F906D4DB}" dt="2022-01-16T14:26:25.458" v="50"/>
          <ac:cxnSpMkLst>
            <pc:docMk/>
            <pc:sldMk cId="2054580651" sldId="272"/>
            <ac:cxnSpMk id="56" creationId="{FA47D20E-C276-4ADC-8C81-DB27B724AA9C}"/>
          </ac:cxnSpMkLst>
        </pc:cxnChg>
        <pc:cxnChg chg="mod">
          <ac:chgData name="Beth Tennyson" userId="1ecceb97-a249-4b81-803f-86b8c3e4d57b" providerId="ADAL" clId="{C0B78705-9CF2-4839-8E13-6EB6F906D4DB}" dt="2022-01-16T14:26:27.821" v="53"/>
          <ac:cxnSpMkLst>
            <pc:docMk/>
            <pc:sldMk cId="2054580651" sldId="272"/>
            <ac:cxnSpMk id="89" creationId="{E4D917C7-6591-43D2-9489-4ED17B1D4A7F}"/>
          </ac:cxnSpMkLst>
        </pc:cxnChg>
      </pc:sldChg>
      <pc:sldChg chg="del">
        <pc:chgData name="Beth Tennyson" userId="1ecceb97-a249-4b81-803f-86b8c3e4d57b" providerId="ADAL" clId="{C0B78705-9CF2-4839-8E13-6EB6F906D4DB}" dt="2022-01-16T14:24:43.549" v="46" actId="47"/>
        <pc:sldMkLst>
          <pc:docMk/>
          <pc:sldMk cId="1409411994" sldId="273"/>
        </pc:sldMkLst>
      </pc:sldChg>
      <pc:sldChg chg="modSp mod modNotesTx">
        <pc:chgData name="Beth Tennyson" userId="1ecceb97-a249-4b81-803f-86b8c3e4d57b" providerId="ADAL" clId="{C0B78705-9CF2-4839-8E13-6EB6F906D4DB}" dt="2022-01-16T15:20:39.105" v="583" actId="20577"/>
        <pc:sldMkLst>
          <pc:docMk/>
          <pc:sldMk cId="2411505848" sldId="274"/>
        </pc:sldMkLst>
        <pc:spChg chg="mod">
          <ac:chgData name="Beth Tennyson" userId="1ecceb97-a249-4b81-803f-86b8c3e4d57b" providerId="ADAL" clId="{C0B78705-9CF2-4839-8E13-6EB6F906D4DB}" dt="2022-01-16T14:24:31.466" v="45" actId="20577"/>
          <ac:spMkLst>
            <pc:docMk/>
            <pc:sldMk cId="2411505848" sldId="274"/>
            <ac:spMk id="2" creationId="{71F4B195-2512-4EC5-96F1-29C762E6882B}"/>
          </ac:spMkLst>
        </pc:spChg>
      </pc:sldChg>
      <pc:sldChg chg="del">
        <pc:chgData name="Beth Tennyson" userId="1ecceb97-a249-4b81-803f-86b8c3e4d57b" providerId="ADAL" clId="{C0B78705-9CF2-4839-8E13-6EB6F906D4DB}" dt="2022-01-16T14:24:43.549" v="46" actId="47"/>
        <pc:sldMkLst>
          <pc:docMk/>
          <pc:sldMk cId="537410089" sldId="278"/>
        </pc:sldMkLst>
      </pc:sldChg>
      <pc:sldChg chg="del">
        <pc:chgData name="Beth Tennyson" userId="1ecceb97-a249-4b81-803f-86b8c3e4d57b" providerId="ADAL" clId="{C0B78705-9CF2-4839-8E13-6EB6F906D4DB}" dt="2022-01-16T14:24:43.549" v="46" actId="47"/>
        <pc:sldMkLst>
          <pc:docMk/>
          <pc:sldMk cId="424370048" sldId="279"/>
        </pc:sldMkLst>
      </pc:sldChg>
      <pc:sldChg chg="del">
        <pc:chgData name="Beth Tennyson" userId="1ecceb97-a249-4b81-803f-86b8c3e4d57b" providerId="ADAL" clId="{C0B78705-9CF2-4839-8E13-6EB6F906D4DB}" dt="2022-01-16T14:24:43.549" v="46" actId="47"/>
        <pc:sldMkLst>
          <pc:docMk/>
          <pc:sldMk cId="4286740343" sldId="280"/>
        </pc:sldMkLst>
      </pc:sldChg>
      <pc:sldChg chg="addSp modSp mod">
        <pc:chgData name="Beth Tennyson" userId="1ecceb97-a249-4b81-803f-86b8c3e4d57b" providerId="ADAL" clId="{C0B78705-9CF2-4839-8E13-6EB6F906D4DB}" dt="2022-01-16T15:19:21.105" v="489" actId="1076"/>
        <pc:sldMkLst>
          <pc:docMk/>
          <pc:sldMk cId="2087053586" sldId="281"/>
        </pc:sldMkLst>
        <pc:spChg chg="add mod">
          <ac:chgData name="Beth Tennyson" userId="1ecceb97-a249-4b81-803f-86b8c3e4d57b" providerId="ADAL" clId="{C0B78705-9CF2-4839-8E13-6EB6F906D4DB}" dt="2022-01-16T15:19:08.460" v="484" actId="207"/>
          <ac:spMkLst>
            <pc:docMk/>
            <pc:sldMk cId="2087053586" sldId="281"/>
            <ac:spMk id="3" creationId="{B3AE57A2-33D4-4989-AFB2-7E371176A557}"/>
          </ac:spMkLst>
        </pc:spChg>
        <pc:spChg chg="add mod">
          <ac:chgData name="Beth Tennyson" userId="1ecceb97-a249-4b81-803f-86b8c3e4d57b" providerId="ADAL" clId="{C0B78705-9CF2-4839-8E13-6EB6F906D4DB}" dt="2022-01-16T15:19:21.105" v="489" actId="1076"/>
          <ac:spMkLst>
            <pc:docMk/>
            <pc:sldMk cId="2087053586" sldId="281"/>
            <ac:spMk id="4" creationId="{BFBBD87E-8136-405C-8D8B-A757F8641F17}"/>
          </ac:spMkLst>
        </pc:spChg>
        <pc:picChg chg="mod">
          <ac:chgData name="Beth Tennyson" userId="1ecceb97-a249-4b81-803f-86b8c3e4d57b" providerId="ADAL" clId="{C0B78705-9CF2-4839-8E13-6EB6F906D4DB}" dt="2022-01-16T15:19:19.288" v="488" actId="1076"/>
          <ac:picMkLst>
            <pc:docMk/>
            <pc:sldMk cId="2087053586" sldId="281"/>
            <ac:picMk id="2" creationId="{00000000-0000-0000-0000-000000000000}"/>
          </ac:picMkLst>
        </pc:picChg>
      </pc:sldChg>
      <pc:sldChg chg="addSp modSp mod">
        <pc:chgData name="Beth Tennyson" userId="1ecceb97-a249-4b81-803f-86b8c3e4d57b" providerId="ADAL" clId="{C0B78705-9CF2-4839-8E13-6EB6F906D4DB}" dt="2022-01-16T14:40:05.732" v="220" actId="14100"/>
        <pc:sldMkLst>
          <pc:docMk/>
          <pc:sldMk cId="2630350228" sldId="291"/>
        </pc:sldMkLst>
        <pc:cxnChg chg="mod">
          <ac:chgData name="Beth Tennyson" userId="1ecceb97-a249-4b81-803f-86b8c3e4d57b" providerId="ADAL" clId="{C0B78705-9CF2-4839-8E13-6EB6F906D4DB}" dt="2022-01-16T14:39:51.730" v="171" actId="1037"/>
          <ac:cxnSpMkLst>
            <pc:docMk/>
            <pc:sldMk cId="2630350228" sldId="291"/>
            <ac:cxnSpMk id="3" creationId="{00000000-0000-0000-0000-000000000000}"/>
          </ac:cxnSpMkLst>
        </pc:cxnChg>
        <pc:cxnChg chg="add mod">
          <ac:chgData name="Beth Tennyson" userId="1ecceb97-a249-4b81-803f-86b8c3e4d57b" providerId="ADAL" clId="{C0B78705-9CF2-4839-8E13-6EB6F906D4DB}" dt="2022-01-16T14:40:05.732" v="220" actId="14100"/>
          <ac:cxnSpMkLst>
            <pc:docMk/>
            <pc:sldMk cId="2630350228" sldId="291"/>
            <ac:cxnSpMk id="15" creationId="{B8087E0F-4AC8-420E-8E83-3253B0FBC9B3}"/>
          </ac:cxnSpMkLst>
        </pc:cxnChg>
      </pc:sldChg>
      <pc:sldChg chg="del">
        <pc:chgData name="Beth Tennyson" userId="1ecceb97-a249-4b81-803f-86b8c3e4d57b" providerId="ADAL" clId="{C0B78705-9CF2-4839-8E13-6EB6F906D4DB}" dt="2022-01-16T15:40:30.076" v="609" actId="47"/>
        <pc:sldMkLst>
          <pc:docMk/>
          <pc:sldMk cId="3767896623" sldId="292"/>
        </pc:sldMkLst>
      </pc:sldChg>
      <pc:sldChg chg="addSp delSp modSp new mod ord">
        <pc:chgData name="Beth Tennyson" userId="1ecceb97-a249-4b81-803f-86b8c3e4d57b" providerId="ADAL" clId="{C0B78705-9CF2-4839-8E13-6EB6F906D4DB}" dt="2022-01-16T14:38:33.783" v="97"/>
        <pc:sldMkLst>
          <pc:docMk/>
          <pc:sldMk cId="25959021" sldId="293"/>
        </pc:sldMkLst>
        <pc:spChg chg="add del mod">
          <ac:chgData name="Beth Tennyson" userId="1ecceb97-a249-4b81-803f-86b8c3e4d57b" providerId="ADAL" clId="{C0B78705-9CF2-4839-8E13-6EB6F906D4DB}" dt="2022-01-16T14:38:33.578" v="96" actId="478"/>
          <ac:spMkLst>
            <pc:docMk/>
            <pc:sldMk cId="25959021" sldId="293"/>
            <ac:spMk id="2" creationId="{844CF176-A872-44F6-8546-73672CBFF4E2}"/>
          </ac:spMkLst>
        </pc:spChg>
        <pc:spChg chg="add mod">
          <ac:chgData name="Beth Tennyson" userId="1ecceb97-a249-4b81-803f-86b8c3e4d57b" providerId="ADAL" clId="{C0B78705-9CF2-4839-8E13-6EB6F906D4DB}" dt="2022-01-16T14:37:49.245" v="95" actId="20577"/>
          <ac:spMkLst>
            <pc:docMk/>
            <pc:sldMk cId="25959021" sldId="293"/>
            <ac:spMk id="3" creationId="{B431A09A-B269-406D-95E6-C803DFD74955}"/>
          </ac:spMkLst>
        </pc:spChg>
        <pc:spChg chg="add del mod">
          <ac:chgData name="Beth Tennyson" userId="1ecceb97-a249-4b81-803f-86b8c3e4d57b" providerId="ADAL" clId="{C0B78705-9CF2-4839-8E13-6EB6F906D4DB}" dt="2022-01-16T14:38:33.578" v="96" actId="478"/>
          <ac:spMkLst>
            <pc:docMk/>
            <pc:sldMk cId="25959021" sldId="293"/>
            <ac:spMk id="4" creationId="{5358E950-9F1A-4437-954E-326BDD058D11}"/>
          </ac:spMkLst>
        </pc:spChg>
        <pc:spChg chg="add del mod">
          <ac:chgData name="Beth Tennyson" userId="1ecceb97-a249-4b81-803f-86b8c3e4d57b" providerId="ADAL" clId="{C0B78705-9CF2-4839-8E13-6EB6F906D4DB}" dt="2022-01-16T14:38:33.578" v="96" actId="478"/>
          <ac:spMkLst>
            <pc:docMk/>
            <pc:sldMk cId="25959021" sldId="293"/>
            <ac:spMk id="5" creationId="{A4A5CA2E-B61F-4EB2-9D8F-B2D87B7721F4}"/>
          </ac:spMkLst>
        </pc:spChg>
        <pc:spChg chg="add del mod">
          <ac:chgData name="Beth Tennyson" userId="1ecceb97-a249-4b81-803f-86b8c3e4d57b" providerId="ADAL" clId="{C0B78705-9CF2-4839-8E13-6EB6F906D4DB}" dt="2022-01-16T14:38:33.578" v="96" actId="478"/>
          <ac:spMkLst>
            <pc:docMk/>
            <pc:sldMk cId="25959021" sldId="293"/>
            <ac:spMk id="6" creationId="{4BED64FA-D826-497C-B1CE-27970559E169}"/>
          </ac:spMkLst>
        </pc:spChg>
        <pc:spChg chg="add del mod">
          <ac:chgData name="Beth Tennyson" userId="1ecceb97-a249-4b81-803f-86b8c3e4d57b" providerId="ADAL" clId="{C0B78705-9CF2-4839-8E13-6EB6F906D4DB}" dt="2022-01-16T14:38:33.578" v="96" actId="478"/>
          <ac:spMkLst>
            <pc:docMk/>
            <pc:sldMk cId="25959021" sldId="293"/>
            <ac:spMk id="7" creationId="{AE5E0F2B-9D63-428F-8D98-E0728215A0D9}"/>
          </ac:spMkLst>
        </pc:spChg>
        <pc:spChg chg="add del mod">
          <ac:chgData name="Beth Tennyson" userId="1ecceb97-a249-4b81-803f-86b8c3e4d57b" providerId="ADAL" clId="{C0B78705-9CF2-4839-8E13-6EB6F906D4DB}" dt="2022-01-16T14:38:33.578" v="96" actId="478"/>
          <ac:spMkLst>
            <pc:docMk/>
            <pc:sldMk cId="25959021" sldId="293"/>
            <ac:spMk id="8" creationId="{AC19BBF1-60D4-4C74-BC6A-005937A13920}"/>
          </ac:spMkLst>
        </pc:spChg>
        <pc:spChg chg="add del mod">
          <ac:chgData name="Beth Tennyson" userId="1ecceb97-a249-4b81-803f-86b8c3e4d57b" providerId="ADAL" clId="{C0B78705-9CF2-4839-8E13-6EB6F906D4DB}" dt="2022-01-16T14:38:33.578" v="96" actId="478"/>
          <ac:spMkLst>
            <pc:docMk/>
            <pc:sldMk cId="25959021" sldId="293"/>
            <ac:spMk id="9" creationId="{A7C32E62-2D74-4610-852B-ACCC7BF09F1D}"/>
          </ac:spMkLst>
        </pc:spChg>
        <pc:spChg chg="add del mod">
          <ac:chgData name="Beth Tennyson" userId="1ecceb97-a249-4b81-803f-86b8c3e4d57b" providerId="ADAL" clId="{C0B78705-9CF2-4839-8E13-6EB6F906D4DB}" dt="2022-01-16T14:38:33.578" v="96" actId="478"/>
          <ac:spMkLst>
            <pc:docMk/>
            <pc:sldMk cId="25959021" sldId="293"/>
            <ac:spMk id="10" creationId="{E1836FCD-A256-4857-82BA-DDC549C9614B}"/>
          </ac:spMkLst>
        </pc:spChg>
        <pc:spChg chg="add del mod">
          <ac:chgData name="Beth Tennyson" userId="1ecceb97-a249-4b81-803f-86b8c3e4d57b" providerId="ADAL" clId="{C0B78705-9CF2-4839-8E13-6EB6F906D4DB}" dt="2022-01-16T14:38:33.578" v="96" actId="478"/>
          <ac:spMkLst>
            <pc:docMk/>
            <pc:sldMk cId="25959021" sldId="293"/>
            <ac:spMk id="11" creationId="{74A085EF-5704-497B-A5FF-23889287142A}"/>
          </ac:spMkLst>
        </pc:spChg>
        <pc:spChg chg="add del mod">
          <ac:chgData name="Beth Tennyson" userId="1ecceb97-a249-4b81-803f-86b8c3e4d57b" providerId="ADAL" clId="{C0B78705-9CF2-4839-8E13-6EB6F906D4DB}" dt="2022-01-16T14:38:33.578" v="96" actId="478"/>
          <ac:spMkLst>
            <pc:docMk/>
            <pc:sldMk cId="25959021" sldId="293"/>
            <ac:spMk id="12" creationId="{5651093E-5669-4E57-9286-C88DDAED0348}"/>
          </ac:spMkLst>
        </pc:spChg>
        <pc:spChg chg="add del mod">
          <ac:chgData name="Beth Tennyson" userId="1ecceb97-a249-4b81-803f-86b8c3e4d57b" providerId="ADAL" clId="{C0B78705-9CF2-4839-8E13-6EB6F906D4DB}" dt="2022-01-16T14:38:33.578" v="96" actId="478"/>
          <ac:spMkLst>
            <pc:docMk/>
            <pc:sldMk cId="25959021" sldId="293"/>
            <ac:spMk id="13" creationId="{1D26BA09-FC57-4F19-8B98-2B9D119081FD}"/>
          </ac:spMkLst>
        </pc:spChg>
        <pc:spChg chg="add del mod">
          <ac:chgData name="Beth Tennyson" userId="1ecceb97-a249-4b81-803f-86b8c3e4d57b" providerId="ADAL" clId="{C0B78705-9CF2-4839-8E13-6EB6F906D4DB}" dt="2022-01-16T14:38:33.578" v="96" actId="478"/>
          <ac:spMkLst>
            <pc:docMk/>
            <pc:sldMk cId="25959021" sldId="293"/>
            <ac:spMk id="14" creationId="{19157073-E3FC-4452-AC3D-E3DB7BC5E343}"/>
          </ac:spMkLst>
        </pc:spChg>
        <pc:spChg chg="add del mod">
          <ac:chgData name="Beth Tennyson" userId="1ecceb97-a249-4b81-803f-86b8c3e4d57b" providerId="ADAL" clId="{C0B78705-9CF2-4839-8E13-6EB6F906D4DB}" dt="2022-01-16T14:38:33.578" v="96" actId="478"/>
          <ac:spMkLst>
            <pc:docMk/>
            <pc:sldMk cId="25959021" sldId="293"/>
            <ac:spMk id="15" creationId="{F8254142-63CB-4CB2-B09F-522A7D6FBD15}"/>
          </ac:spMkLst>
        </pc:spChg>
        <pc:spChg chg="add del mod">
          <ac:chgData name="Beth Tennyson" userId="1ecceb97-a249-4b81-803f-86b8c3e4d57b" providerId="ADAL" clId="{C0B78705-9CF2-4839-8E13-6EB6F906D4DB}" dt="2022-01-16T14:38:33.578" v="96" actId="478"/>
          <ac:spMkLst>
            <pc:docMk/>
            <pc:sldMk cId="25959021" sldId="293"/>
            <ac:spMk id="16" creationId="{0568CE3E-4E90-43DD-9903-37CF45D5602F}"/>
          </ac:spMkLst>
        </pc:spChg>
        <pc:spChg chg="add del mod">
          <ac:chgData name="Beth Tennyson" userId="1ecceb97-a249-4b81-803f-86b8c3e4d57b" providerId="ADAL" clId="{C0B78705-9CF2-4839-8E13-6EB6F906D4DB}" dt="2022-01-16T14:38:33.578" v="96" actId="478"/>
          <ac:spMkLst>
            <pc:docMk/>
            <pc:sldMk cId="25959021" sldId="293"/>
            <ac:spMk id="17" creationId="{2C539148-EABD-4C6A-AE53-99CCD399F33D}"/>
          </ac:spMkLst>
        </pc:spChg>
        <pc:spChg chg="add del mod">
          <ac:chgData name="Beth Tennyson" userId="1ecceb97-a249-4b81-803f-86b8c3e4d57b" providerId="ADAL" clId="{C0B78705-9CF2-4839-8E13-6EB6F906D4DB}" dt="2022-01-16T14:38:33.578" v="96" actId="478"/>
          <ac:spMkLst>
            <pc:docMk/>
            <pc:sldMk cId="25959021" sldId="293"/>
            <ac:spMk id="18" creationId="{FC605ECD-37ED-4820-A28D-EC5E969921FC}"/>
          </ac:spMkLst>
        </pc:spChg>
        <pc:spChg chg="add del mod">
          <ac:chgData name="Beth Tennyson" userId="1ecceb97-a249-4b81-803f-86b8c3e4d57b" providerId="ADAL" clId="{C0B78705-9CF2-4839-8E13-6EB6F906D4DB}" dt="2022-01-16T14:38:33.578" v="96" actId="478"/>
          <ac:spMkLst>
            <pc:docMk/>
            <pc:sldMk cId="25959021" sldId="293"/>
            <ac:spMk id="19" creationId="{4E6B2BB7-0F86-4D6B-83CB-E8178536F84D}"/>
          </ac:spMkLst>
        </pc:spChg>
        <pc:spChg chg="add del mod">
          <ac:chgData name="Beth Tennyson" userId="1ecceb97-a249-4b81-803f-86b8c3e4d57b" providerId="ADAL" clId="{C0B78705-9CF2-4839-8E13-6EB6F906D4DB}" dt="2022-01-16T14:38:33.578" v="96" actId="478"/>
          <ac:spMkLst>
            <pc:docMk/>
            <pc:sldMk cId="25959021" sldId="293"/>
            <ac:spMk id="20" creationId="{B9962C07-3168-49AF-A07D-8C1735F6D5B1}"/>
          </ac:spMkLst>
        </pc:spChg>
        <pc:spChg chg="add del mod">
          <ac:chgData name="Beth Tennyson" userId="1ecceb97-a249-4b81-803f-86b8c3e4d57b" providerId="ADAL" clId="{C0B78705-9CF2-4839-8E13-6EB6F906D4DB}" dt="2022-01-16T14:38:33.578" v="96" actId="478"/>
          <ac:spMkLst>
            <pc:docMk/>
            <pc:sldMk cId="25959021" sldId="293"/>
            <ac:spMk id="21" creationId="{D0BE1A94-57DD-4F94-A929-4CED8A7111EC}"/>
          </ac:spMkLst>
        </pc:spChg>
        <pc:spChg chg="add del mod">
          <ac:chgData name="Beth Tennyson" userId="1ecceb97-a249-4b81-803f-86b8c3e4d57b" providerId="ADAL" clId="{C0B78705-9CF2-4839-8E13-6EB6F906D4DB}" dt="2022-01-16T14:38:33.578" v="96" actId="478"/>
          <ac:spMkLst>
            <pc:docMk/>
            <pc:sldMk cId="25959021" sldId="293"/>
            <ac:spMk id="22" creationId="{64B14127-797E-4CDE-A933-1B4E6217C023}"/>
          </ac:spMkLst>
        </pc:spChg>
        <pc:spChg chg="add del mod">
          <ac:chgData name="Beth Tennyson" userId="1ecceb97-a249-4b81-803f-86b8c3e4d57b" providerId="ADAL" clId="{C0B78705-9CF2-4839-8E13-6EB6F906D4DB}" dt="2022-01-16T14:38:33.578" v="96" actId="478"/>
          <ac:spMkLst>
            <pc:docMk/>
            <pc:sldMk cId="25959021" sldId="293"/>
            <ac:spMk id="23" creationId="{3002AF4D-9A5E-424D-983C-691A8FD9A4F9}"/>
          </ac:spMkLst>
        </pc:spChg>
        <pc:spChg chg="add del mod">
          <ac:chgData name="Beth Tennyson" userId="1ecceb97-a249-4b81-803f-86b8c3e4d57b" providerId="ADAL" clId="{C0B78705-9CF2-4839-8E13-6EB6F906D4DB}" dt="2022-01-16T14:38:33.578" v="96" actId="478"/>
          <ac:spMkLst>
            <pc:docMk/>
            <pc:sldMk cId="25959021" sldId="293"/>
            <ac:spMk id="24" creationId="{D9BB6BC0-A846-4501-9B71-13ECAD467497}"/>
          </ac:spMkLst>
        </pc:spChg>
        <pc:spChg chg="add del mod">
          <ac:chgData name="Beth Tennyson" userId="1ecceb97-a249-4b81-803f-86b8c3e4d57b" providerId="ADAL" clId="{C0B78705-9CF2-4839-8E13-6EB6F906D4DB}" dt="2022-01-16T14:38:33.578" v="96" actId="478"/>
          <ac:spMkLst>
            <pc:docMk/>
            <pc:sldMk cId="25959021" sldId="293"/>
            <ac:spMk id="25" creationId="{D8CEE44D-5E60-4E1E-9D4F-81744BE56EFE}"/>
          </ac:spMkLst>
        </pc:spChg>
        <pc:spChg chg="add del mod">
          <ac:chgData name="Beth Tennyson" userId="1ecceb97-a249-4b81-803f-86b8c3e4d57b" providerId="ADAL" clId="{C0B78705-9CF2-4839-8E13-6EB6F906D4DB}" dt="2022-01-16T14:38:33.578" v="96" actId="478"/>
          <ac:spMkLst>
            <pc:docMk/>
            <pc:sldMk cId="25959021" sldId="293"/>
            <ac:spMk id="26" creationId="{7AA5AD8A-E205-4CA1-8B8E-78FF45405448}"/>
          </ac:spMkLst>
        </pc:spChg>
        <pc:spChg chg="add del mod">
          <ac:chgData name="Beth Tennyson" userId="1ecceb97-a249-4b81-803f-86b8c3e4d57b" providerId="ADAL" clId="{C0B78705-9CF2-4839-8E13-6EB6F906D4DB}" dt="2022-01-16T14:38:33.578" v="96" actId="478"/>
          <ac:spMkLst>
            <pc:docMk/>
            <pc:sldMk cId="25959021" sldId="293"/>
            <ac:spMk id="27" creationId="{B33E5635-2C96-466D-B1AF-5496C62D0F6A}"/>
          </ac:spMkLst>
        </pc:spChg>
        <pc:spChg chg="add del mod">
          <ac:chgData name="Beth Tennyson" userId="1ecceb97-a249-4b81-803f-86b8c3e4d57b" providerId="ADAL" clId="{C0B78705-9CF2-4839-8E13-6EB6F906D4DB}" dt="2022-01-16T14:38:33.578" v="96" actId="478"/>
          <ac:spMkLst>
            <pc:docMk/>
            <pc:sldMk cId="25959021" sldId="293"/>
            <ac:spMk id="28" creationId="{418908F4-86BF-4BAE-AFA9-73710CD29F62}"/>
          </ac:spMkLst>
        </pc:spChg>
        <pc:spChg chg="add del mod">
          <ac:chgData name="Beth Tennyson" userId="1ecceb97-a249-4b81-803f-86b8c3e4d57b" providerId="ADAL" clId="{C0B78705-9CF2-4839-8E13-6EB6F906D4DB}" dt="2022-01-16T14:38:33.578" v="96" actId="478"/>
          <ac:spMkLst>
            <pc:docMk/>
            <pc:sldMk cId="25959021" sldId="293"/>
            <ac:spMk id="29" creationId="{086C3F8D-8FCF-4AFB-AFE0-E23EA2A98063}"/>
          </ac:spMkLst>
        </pc:spChg>
        <pc:spChg chg="add del mod">
          <ac:chgData name="Beth Tennyson" userId="1ecceb97-a249-4b81-803f-86b8c3e4d57b" providerId="ADAL" clId="{C0B78705-9CF2-4839-8E13-6EB6F906D4DB}" dt="2022-01-16T14:38:33.578" v="96" actId="478"/>
          <ac:spMkLst>
            <pc:docMk/>
            <pc:sldMk cId="25959021" sldId="293"/>
            <ac:spMk id="30" creationId="{E87BD63F-08E5-4BF9-A0EB-9E9F6916B886}"/>
          </ac:spMkLst>
        </pc:spChg>
        <pc:spChg chg="add mod">
          <ac:chgData name="Beth Tennyson" userId="1ecceb97-a249-4b81-803f-86b8c3e4d57b" providerId="ADAL" clId="{C0B78705-9CF2-4839-8E13-6EB6F906D4DB}" dt="2022-01-16T14:38:33.783" v="97"/>
          <ac:spMkLst>
            <pc:docMk/>
            <pc:sldMk cId="25959021" sldId="293"/>
            <ac:spMk id="31" creationId="{0E74C20A-6DD7-4EE0-AE62-17151D6A3FB3}"/>
          </ac:spMkLst>
        </pc:spChg>
        <pc:spChg chg="add mod">
          <ac:chgData name="Beth Tennyson" userId="1ecceb97-a249-4b81-803f-86b8c3e4d57b" providerId="ADAL" clId="{C0B78705-9CF2-4839-8E13-6EB6F906D4DB}" dt="2022-01-16T14:38:33.783" v="97"/>
          <ac:spMkLst>
            <pc:docMk/>
            <pc:sldMk cId="25959021" sldId="293"/>
            <ac:spMk id="32" creationId="{A74911DD-ED00-43B6-BE19-496B82BDB172}"/>
          </ac:spMkLst>
        </pc:spChg>
        <pc:spChg chg="add mod">
          <ac:chgData name="Beth Tennyson" userId="1ecceb97-a249-4b81-803f-86b8c3e4d57b" providerId="ADAL" clId="{C0B78705-9CF2-4839-8E13-6EB6F906D4DB}" dt="2022-01-16T14:38:33.783" v="97"/>
          <ac:spMkLst>
            <pc:docMk/>
            <pc:sldMk cId="25959021" sldId="293"/>
            <ac:spMk id="33" creationId="{357BD295-4BE0-47A0-9235-7E0EC1665E6E}"/>
          </ac:spMkLst>
        </pc:spChg>
        <pc:spChg chg="add mod">
          <ac:chgData name="Beth Tennyson" userId="1ecceb97-a249-4b81-803f-86b8c3e4d57b" providerId="ADAL" clId="{C0B78705-9CF2-4839-8E13-6EB6F906D4DB}" dt="2022-01-16T14:38:33.783" v="97"/>
          <ac:spMkLst>
            <pc:docMk/>
            <pc:sldMk cId="25959021" sldId="293"/>
            <ac:spMk id="34" creationId="{39D878C3-70DE-43B1-A1F0-7F382C9B7460}"/>
          </ac:spMkLst>
        </pc:spChg>
        <pc:spChg chg="add mod">
          <ac:chgData name="Beth Tennyson" userId="1ecceb97-a249-4b81-803f-86b8c3e4d57b" providerId="ADAL" clId="{C0B78705-9CF2-4839-8E13-6EB6F906D4DB}" dt="2022-01-16T14:38:33.783" v="97"/>
          <ac:spMkLst>
            <pc:docMk/>
            <pc:sldMk cId="25959021" sldId="293"/>
            <ac:spMk id="35" creationId="{116549C5-71C5-4D4C-B608-153C06058DDE}"/>
          </ac:spMkLst>
        </pc:spChg>
        <pc:spChg chg="add mod">
          <ac:chgData name="Beth Tennyson" userId="1ecceb97-a249-4b81-803f-86b8c3e4d57b" providerId="ADAL" clId="{C0B78705-9CF2-4839-8E13-6EB6F906D4DB}" dt="2022-01-16T14:38:33.783" v="97"/>
          <ac:spMkLst>
            <pc:docMk/>
            <pc:sldMk cId="25959021" sldId="293"/>
            <ac:spMk id="36" creationId="{2CDC51AC-7916-450F-AB25-A82A08E87E1C}"/>
          </ac:spMkLst>
        </pc:spChg>
        <pc:spChg chg="add mod">
          <ac:chgData name="Beth Tennyson" userId="1ecceb97-a249-4b81-803f-86b8c3e4d57b" providerId="ADAL" clId="{C0B78705-9CF2-4839-8E13-6EB6F906D4DB}" dt="2022-01-16T14:38:33.783" v="97"/>
          <ac:spMkLst>
            <pc:docMk/>
            <pc:sldMk cId="25959021" sldId="293"/>
            <ac:spMk id="37" creationId="{E5124F27-802D-4AA4-8A7E-57369B0B55A5}"/>
          </ac:spMkLst>
        </pc:spChg>
        <pc:spChg chg="add mod">
          <ac:chgData name="Beth Tennyson" userId="1ecceb97-a249-4b81-803f-86b8c3e4d57b" providerId="ADAL" clId="{C0B78705-9CF2-4839-8E13-6EB6F906D4DB}" dt="2022-01-16T14:38:33.783" v="97"/>
          <ac:spMkLst>
            <pc:docMk/>
            <pc:sldMk cId="25959021" sldId="293"/>
            <ac:spMk id="38" creationId="{9C9E7810-A932-4F97-9E51-C018BF78632A}"/>
          </ac:spMkLst>
        </pc:spChg>
        <pc:spChg chg="add mod">
          <ac:chgData name="Beth Tennyson" userId="1ecceb97-a249-4b81-803f-86b8c3e4d57b" providerId="ADAL" clId="{C0B78705-9CF2-4839-8E13-6EB6F906D4DB}" dt="2022-01-16T14:38:33.783" v="97"/>
          <ac:spMkLst>
            <pc:docMk/>
            <pc:sldMk cId="25959021" sldId="293"/>
            <ac:spMk id="39" creationId="{AAD61328-B76E-46CD-A088-B70018C1751D}"/>
          </ac:spMkLst>
        </pc:spChg>
        <pc:spChg chg="add mod">
          <ac:chgData name="Beth Tennyson" userId="1ecceb97-a249-4b81-803f-86b8c3e4d57b" providerId="ADAL" clId="{C0B78705-9CF2-4839-8E13-6EB6F906D4DB}" dt="2022-01-16T14:38:33.783" v="97"/>
          <ac:spMkLst>
            <pc:docMk/>
            <pc:sldMk cId="25959021" sldId="293"/>
            <ac:spMk id="40" creationId="{36972E83-C6A1-4D42-AA9E-C3F3B65A91BC}"/>
          </ac:spMkLst>
        </pc:spChg>
        <pc:spChg chg="add mod">
          <ac:chgData name="Beth Tennyson" userId="1ecceb97-a249-4b81-803f-86b8c3e4d57b" providerId="ADAL" clId="{C0B78705-9CF2-4839-8E13-6EB6F906D4DB}" dt="2022-01-16T14:38:33.783" v="97"/>
          <ac:spMkLst>
            <pc:docMk/>
            <pc:sldMk cId="25959021" sldId="293"/>
            <ac:spMk id="41" creationId="{C543090E-7A0C-4282-8874-EEE0C877C270}"/>
          </ac:spMkLst>
        </pc:spChg>
        <pc:spChg chg="add mod">
          <ac:chgData name="Beth Tennyson" userId="1ecceb97-a249-4b81-803f-86b8c3e4d57b" providerId="ADAL" clId="{C0B78705-9CF2-4839-8E13-6EB6F906D4DB}" dt="2022-01-16T14:38:33.783" v="97"/>
          <ac:spMkLst>
            <pc:docMk/>
            <pc:sldMk cId="25959021" sldId="293"/>
            <ac:spMk id="42" creationId="{531B5EB2-789E-4049-8C7F-50A6B6356779}"/>
          </ac:spMkLst>
        </pc:spChg>
        <pc:spChg chg="add mod">
          <ac:chgData name="Beth Tennyson" userId="1ecceb97-a249-4b81-803f-86b8c3e4d57b" providerId="ADAL" clId="{C0B78705-9CF2-4839-8E13-6EB6F906D4DB}" dt="2022-01-16T14:38:33.783" v="97"/>
          <ac:spMkLst>
            <pc:docMk/>
            <pc:sldMk cId="25959021" sldId="293"/>
            <ac:spMk id="43" creationId="{5C53A653-1A3D-4D69-B5EC-D1F1F61C5AAC}"/>
          </ac:spMkLst>
        </pc:spChg>
        <pc:spChg chg="add mod">
          <ac:chgData name="Beth Tennyson" userId="1ecceb97-a249-4b81-803f-86b8c3e4d57b" providerId="ADAL" clId="{C0B78705-9CF2-4839-8E13-6EB6F906D4DB}" dt="2022-01-16T14:38:33.783" v="97"/>
          <ac:spMkLst>
            <pc:docMk/>
            <pc:sldMk cId="25959021" sldId="293"/>
            <ac:spMk id="44" creationId="{B4D925FA-FA5A-43AD-BE30-853CD84B732F}"/>
          </ac:spMkLst>
        </pc:spChg>
        <pc:spChg chg="add mod">
          <ac:chgData name="Beth Tennyson" userId="1ecceb97-a249-4b81-803f-86b8c3e4d57b" providerId="ADAL" clId="{C0B78705-9CF2-4839-8E13-6EB6F906D4DB}" dt="2022-01-16T14:38:33.783" v="97"/>
          <ac:spMkLst>
            <pc:docMk/>
            <pc:sldMk cId="25959021" sldId="293"/>
            <ac:spMk id="45" creationId="{CC60443A-3518-4801-82F2-5C1FEA0D77C7}"/>
          </ac:spMkLst>
        </pc:spChg>
        <pc:spChg chg="add mod">
          <ac:chgData name="Beth Tennyson" userId="1ecceb97-a249-4b81-803f-86b8c3e4d57b" providerId="ADAL" clId="{C0B78705-9CF2-4839-8E13-6EB6F906D4DB}" dt="2022-01-16T14:38:33.783" v="97"/>
          <ac:spMkLst>
            <pc:docMk/>
            <pc:sldMk cId="25959021" sldId="293"/>
            <ac:spMk id="46" creationId="{A6F4AE9B-C5C0-4E4D-89F4-FE30784583F2}"/>
          </ac:spMkLst>
        </pc:spChg>
        <pc:spChg chg="add mod">
          <ac:chgData name="Beth Tennyson" userId="1ecceb97-a249-4b81-803f-86b8c3e4d57b" providerId="ADAL" clId="{C0B78705-9CF2-4839-8E13-6EB6F906D4DB}" dt="2022-01-16T14:38:33.783" v="97"/>
          <ac:spMkLst>
            <pc:docMk/>
            <pc:sldMk cId="25959021" sldId="293"/>
            <ac:spMk id="47" creationId="{84682CE5-510C-46E2-AA5B-1EA4735A56FA}"/>
          </ac:spMkLst>
        </pc:spChg>
        <pc:spChg chg="add mod">
          <ac:chgData name="Beth Tennyson" userId="1ecceb97-a249-4b81-803f-86b8c3e4d57b" providerId="ADAL" clId="{C0B78705-9CF2-4839-8E13-6EB6F906D4DB}" dt="2022-01-16T14:38:33.783" v="97"/>
          <ac:spMkLst>
            <pc:docMk/>
            <pc:sldMk cId="25959021" sldId="293"/>
            <ac:spMk id="48" creationId="{784D9496-0178-4B64-87A6-52926E27B6F3}"/>
          </ac:spMkLst>
        </pc:spChg>
        <pc:spChg chg="add mod">
          <ac:chgData name="Beth Tennyson" userId="1ecceb97-a249-4b81-803f-86b8c3e4d57b" providerId="ADAL" clId="{C0B78705-9CF2-4839-8E13-6EB6F906D4DB}" dt="2022-01-16T14:38:33.783" v="97"/>
          <ac:spMkLst>
            <pc:docMk/>
            <pc:sldMk cId="25959021" sldId="293"/>
            <ac:spMk id="49" creationId="{6B64CDD8-68AE-49CE-A542-4E758094BE52}"/>
          </ac:spMkLst>
        </pc:spChg>
        <pc:spChg chg="add mod">
          <ac:chgData name="Beth Tennyson" userId="1ecceb97-a249-4b81-803f-86b8c3e4d57b" providerId="ADAL" clId="{C0B78705-9CF2-4839-8E13-6EB6F906D4DB}" dt="2022-01-16T14:38:33.783" v="97"/>
          <ac:spMkLst>
            <pc:docMk/>
            <pc:sldMk cId="25959021" sldId="293"/>
            <ac:spMk id="50" creationId="{428E142B-38FB-4080-BB11-3E463EE5ACB9}"/>
          </ac:spMkLst>
        </pc:spChg>
        <pc:spChg chg="add mod">
          <ac:chgData name="Beth Tennyson" userId="1ecceb97-a249-4b81-803f-86b8c3e4d57b" providerId="ADAL" clId="{C0B78705-9CF2-4839-8E13-6EB6F906D4DB}" dt="2022-01-16T14:38:33.783" v="97"/>
          <ac:spMkLst>
            <pc:docMk/>
            <pc:sldMk cId="25959021" sldId="293"/>
            <ac:spMk id="51" creationId="{FCFB24B9-DAC5-4366-AC64-CA2D3D401DD5}"/>
          </ac:spMkLst>
        </pc:spChg>
        <pc:spChg chg="add mod">
          <ac:chgData name="Beth Tennyson" userId="1ecceb97-a249-4b81-803f-86b8c3e4d57b" providerId="ADAL" clId="{C0B78705-9CF2-4839-8E13-6EB6F906D4DB}" dt="2022-01-16T14:38:33.783" v="97"/>
          <ac:spMkLst>
            <pc:docMk/>
            <pc:sldMk cId="25959021" sldId="293"/>
            <ac:spMk id="53" creationId="{24989852-65D7-4CA2-8F21-0D3C8E846F09}"/>
          </ac:spMkLst>
        </pc:spChg>
        <pc:spChg chg="add mod">
          <ac:chgData name="Beth Tennyson" userId="1ecceb97-a249-4b81-803f-86b8c3e4d57b" providerId="ADAL" clId="{C0B78705-9CF2-4839-8E13-6EB6F906D4DB}" dt="2022-01-16T14:38:33.783" v="97"/>
          <ac:spMkLst>
            <pc:docMk/>
            <pc:sldMk cId="25959021" sldId="293"/>
            <ac:spMk id="54" creationId="{2EAEC3AD-C232-47EC-8FE9-B2A1D20CAF88}"/>
          </ac:spMkLst>
        </pc:spChg>
        <pc:spChg chg="add mod">
          <ac:chgData name="Beth Tennyson" userId="1ecceb97-a249-4b81-803f-86b8c3e4d57b" providerId="ADAL" clId="{C0B78705-9CF2-4839-8E13-6EB6F906D4DB}" dt="2022-01-16T14:38:33.783" v="97"/>
          <ac:spMkLst>
            <pc:docMk/>
            <pc:sldMk cId="25959021" sldId="293"/>
            <ac:spMk id="55" creationId="{49FB4BA0-E5E6-409B-9497-320548E5665E}"/>
          </ac:spMkLst>
        </pc:spChg>
        <pc:spChg chg="add mod">
          <ac:chgData name="Beth Tennyson" userId="1ecceb97-a249-4b81-803f-86b8c3e4d57b" providerId="ADAL" clId="{C0B78705-9CF2-4839-8E13-6EB6F906D4DB}" dt="2022-01-16T14:38:33.783" v="97"/>
          <ac:spMkLst>
            <pc:docMk/>
            <pc:sldMk cId="25959021" sldId="293"/>
            <ac:spMk id="56" creationId="{5AF993F2-2E1F-45C8-810A-2F2C6B178C76}"/>
          </ac:spMkLst>
        </pc:spChg>
        <pc:spChg chg="add mod">
          <ac:chgData name="Beth Tennyson" userId="1ecceb97-a249-4b81-803f-86b8c3e4d57b" providerId="ADAL" clId="{C0B78705-9CF2-4839-8E13-6EB6F906D4DB}" dt="2022-01-16T14:38:33.783" v="97"/>
          <ac:spMkLst>
            <pc:docMk/>
            <pc:sldMk cId="25959021" sldId="293"/>
            <ac:spMk id="57" creationId="{3824963E-309C-4074-BF5D-C19230DE7032}"/>
          </ac:spMkLst>
        </pc:spChg>
        <pc:spChg chg="add mod">
          <ac:chgData name="Beth Tennyson" userId="1ecceb97-a249-4b81-803f-86b8c3e4d57b" providerId="ADAL" clId="{C0B78705-9CF2-4839-8E13-6EB6F906D4DB}" dt="2022-01-16T14:38:33.783" v="97"/>
          <ac:spMkLst>
            <pc:docMk/>
            <pc:sldMk cId="25959021" sldId="293"/>
            <ac:spMk id="59" creationId="{6F1332CA-70E8-4AB8-862F-17C0DC64255D}"/>
          </ac:spMkLst>
        </pc:spChg>
        <pc:spChg chg="add mod">
          <ac:chgData name="Beth Tennyson" userId="1ecceb97-a249-4b81-803f-86b8c3e4d57b" providerId="ADAL" clId="{C0B78705-9CF2-4839-8E13-6EB6F906D4DB}" dt="2022-01-16T14:38:33.783" v="97"/>
          <ac:spMkLst>
            <pc:docMk/>
            <pc:sldMk cId="25959021" sldId="293"/>
            <ac:spMk id="60" creationId="{758E12C3-8742-4BC2-A6C3-793EB553FA30}"/>
          </ac:spMkLst>
        </pc:spChg>
        <pc:spChg chg="add mod">
          <ac:chgData name="Beth Tennyson" userId="1ecceb97-a249-4b81-803f-86b8c3e4d57b" providerId="ADAL" clId="{C0B78705-9CF2-4839-8E13-6EB6F906D4DB}" dt="2022-01-16T14:38:33.783" v="97"/>
          <ac:spMkLst>
            <pc:docMk/>
            <pc:sldMk cId="25959021" sldId="293"/>
            <ac:spMk id="61" creationId="{951A2C3F-8E19-4203-B868-9678861291EC}"/>
          </ac:spMkLst>
        </pc:spChg>
        <pc:spChg chg="add mod">
          <ac:chgData name="Beth Tennyson" userId="1ecceb97-a249-4b81-803f-86b8c3e4d57b" providerId="ADAL" clId="{C0B78705-9CF2-4839-8E13-6EB6F906D4DB}" dt="2022-01-16T14:38:33.783" v="97"/>
          <ac:spMkLst>
            <pc:docMk/>
            <pc:sldMk cId="25959021" sldId="293"/>
            <ac:spMk id="62" creationId="{C226E96E-1412-462F-B0E8-106DD3FAEC9D}"/>
          </ac:spMkLst>
        </pc:spChg>
        <pc:spChg chg="add mod">
          <ac:chgData name="Beth Tennyson" userId="1ecceb97-a249-4b81-803f-86b8c3e4d57b" providerId="ADAL" clId="{C0B78705-9CF2-4839-8E13-6EB6F906D4DB}" dt="2022-01-16T14:38:33.783" v="97"/>
          <ac:spMkLst>
            <pc:docMk/>
            <pc:sldMk cId="25959021" sldId="293"/>
            <ac:spMk id="63" creationId="{6D7E9B5F-13AF-4827-9233-AC2FE0BC9255}"/>
          </ac:spMkLst>
        </pc:spChg>
        <pc:spChg chg="add mod">
          <ac:chgData name="Beth Tennyson" userId="1ecceb97-a249-4b81-803f-86b8c3e4d57b" providerId="ADAL" clId="{C0B78705-9CF2-4839-8E13-6EB6F906D4DB}" dt="2022-01-16T14:38:33.783" v="97"/>
          <ac:spMkLst>
            <pc:docMk/>
            <pc:sldMk cId="25959021" sldId="293"/>
            <ac:spMk id="64" creationId="{6EDFCFB2-1514-47ED-9C22-ACAB8D293650}"/>
          </ac:spMkLst>
        </pc:spChg>
        <pc:spChg chg="add mod">
          <ac:chgData name="Beth Tennyson" userId="1ecceb97-a249-4b81-803f-86b8c3e4d57b" providerId="ADAL" clId="{C0B78705-9CF2-4839-8E13-6EB6F906D4DB}" dt="2022-01-16T14:38:33.783" v="97"/>
          <ac:spMkLst>
            <pc:docMk/>
            <pc:sldMk cId="25959021" sldId="293"/>
            <ac:spMk id="65" creationId="{8F942686-DB1F-4170-B909-20168995C712}"/>
          </ac:spMkLst>
        </pc:spChg>
        <pc:spChg chg="add mod">
          <ac:chgData name="Beth Tennyson" userId="1ecceb97-a249-4b81-803f-86b8c3e4d57b" providerId="ADAL" clId="{C0B78705-9CF2-4839-8E13-6EB6F906D4DB}" dt="2022-01-16T14:38:33.783" v="97"/>
          <ac:spMkLst>
            <pc:docMk/>
            <pc:sldMk cId="25959021" sldId="293"/>
            <ac:spMk id="66" creationId="{796B1B33-0FDE-4779-BEBA-82D3895B14DB}"/>
          </ac:spMkLst>
        </pc:spChg>
        <pc:spChg chg="add mod">
          <ac:chgData name="Beth Tennyson" userId="1ecceb97-a249-4b81-803f-86b8c3e4d57b" providerId="ADAL" clId="{C0B78705-9CF2-4839-8E13-6EB6F906D4DB}" dt="2022-01-16T14:38:33.783" v="97"/>
          <ac:spMkLst>
            <pc:docMk/>
            <pc:sldMk cId="25959021" sldId="293"/>
            <ac:spMk id="67" creationId="{EE07A981-0E86-451A-99D4-0E29C3F67C9C}"/>
          </ac:spMkLst>
        </pc:spChg>
        <pc:spChg chg="add mod">
          <ac:chgData name="Beth Tennyson" userId="1ecceb97-a249-4b81-803f-86b8c3e4d57b" providerId="ADAL" clId="{C0B78705-9CF2-4839-8E13-6EB6F906D4DB}" dt="2022-01-16T14:38:33.783" v="97"/>
          <ac:spMkLst>
            <pc:docMk/>
            <pc:sldMk cId="25959021" sldId="293"/>
            <ac:spMk id="68" creationId="{660486C6-1F05-4DF5-AA5A-9196B35C3847}"/>
          </ac:spMkLst>
        </pc:spChg>
        <pc:picChg chg="add mod">
          <ac:chgData name="Beth Tennyson" userId="1ecceb97-a249-4b81-803f-86b8c3e4d57b" providerId="ADAL" clId="{C0B78705-9CF2-4839-8E13-6EB6F906D4DB}" dt="2022-01-16T14:38:33.783" v="97"/>
          <ac:picMkLst>
            <pc:docMk/>
            <pc:sldMk cId="25959021" sldId="293"/>
            <ac:picMk id="52" creationId="{49358E94-FAC1-472E-A617-28BF3952B111}"/>
          </ac:picMkLst>
        </pc:picChg>
        <pc:picChg chg="add mod">
          <ac:chgData name="Beth Tennyson" userId="1ecceb97-a249-4b81-803f-86b8c3e4d57b" providerId="ADAL" clId="{C0B78705-9CF2-4839-8E13-6EB6F906D4DB}" dt="2022-01-16T14:38:33.783" v="97"/>
          <ac:picMkLst>
            <pc:docMk/>
            <pc:sldMk cId="25959021" sldId="293"/>
            <ac:picMk id="58" creationId="{2F2D35A4-4900-44F4-85A9-4988D467A826}"/>
          </ac:picMkLst>
        </pc:picChg>
      </pc:sldChg>
      <pc:sldChg chg="add del">
        <pc:chgData name="Beth Tennyson" userId="1ecceb97-a249-4b81-803f-86b8c3e4d57b" providerId="ADAL" clId="{C0B78705-9CF2-4839-8E13-6EB6F906D4DB}" dt="2022-01-16T15:42:21.336" v="610" actId="47"/>
        <pc:sldMkLst>
          <pc:docMk/>
          <pc:sldMk cId="4223714704" sldId="294"/>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C808F81-C895-44E2-AF51-A29F8E672047}" type="datetimeFigureOut">
              <a:rPr lang="en-US" smtClean="0"/>
              <a:t>5/15/2022</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E7BCF67-2F45-4769-AA0C-E911C426EEC4}" type="slidenum">
              <a:rPr lang="en-US" smtClean="0"/>
              <a:t>‹#›</a:t>
            </a:fld>
            <a:endParaRPr lang="en-US"/>
          </a:p>
        </p:txBody>
      </p:sp>
    </p:spTree>
    <p:extLst>
      <p:ext uri="{BB962C8B-B14F-4D97-AF65-F5344CB8AC3E}">
        <p14:creationId xmlns:p14="http://schemas.microsoft.com/office/powerpoint/2010/main" val="30865626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3" Type="http://schemas.openxmlformats.org/officeDocument/2006/relationships/hyperlink" Target="https://interestingengineering.com/industrial-revolution-the-ultimate-guide-to-this-game-changing-period" TargetMode="External"/><Relationship Id="rId2" Type="http://schemas.openxmlformats.org/officeDocument/2006/relationships/slide" Target="../slides/slide10.xml"/><Relationship Id="rId1" Type="http://schemas.openxmlformats.org/officeDocument/2006/relationships/notesMaster" Target="../notesMasters/notesMaster1.xml"/><Relationship Id="rId4" Type="http://schemas.openxmlformats.org/officeDocument/2006/relationships/hyperlink" Target="https://schoolhistory.co.uk/industrial/industrial-revolution/" TargetMode="Externa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Images from various freely available sources: </a:t>
            </a:r>
            <a:r>
              <a:rPr lang="en-US" dirty="0" err="1"/>
              <a:t>Pexels</a:t>
            </a:r>
            <a:r>
              <a:rPr lang="en-US" dirty="0"/>
              <a:t>, clipart-library.com, and PPT online free images</a:t>
            </a:r>
          </a:p>
          <a:p>
            <a:endParaRPr lang="en-US" dirty="0"/>
          </a:p>
        </p:txBody>
      </p:sp>
      <p:sp>
        <p:nvSpPr>
          <p:cNvPr id="4" name="Slide Number Placeholder 3"/>
          <p:cNvSpPr>
            <a:spLocks noGrp="1"/>
          </p:cNvSpPr>
          <p:nvPr>
            <p:ph type="sldNum" sz="quarter" idx="5"/>
          </p:nvPr>
        </p:nvSpPr>
        <p:spPr/>
        <p:txBody>
          <a:bodyPr/>
          <a:lstStyle/>
          <a:p>
            <a:fld id="{5E7BCF67-2F45-4769-AA0C-E911C426EEC4}" type="slidenum">
              <a:rPr lang="en-US" smtClean="0"/>
              <a:t>1</a:t>
            </a:fld>
            <a:endParaRPr lang="en-US"/>
          </a:p>
        </p:txBody>
      </p:sp>
    </p:spTree>
    <p:extLst>
      <p:ext uri="{BB962C8B-B14F-4D97-AF65-F5344CB8AC3E}">
        <p14:creationId xmlns:p14="http://schemas.microsoft.com/office/powerpoint/2010/main" val="215325837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fontAlgn="base">
              <a:lnSpc>
                <a:spcPct val="110000"/>
              </a:lnSpc>
              <a:tabLst>
                <a:tab pos="180340" algn="l"/>
              </a:tabLst>
            </a:pPr>
            <a:r>
              <a:rPr lang="en-GB" sz="1800" b="1" dirty="0">
                <a:solidFill>
                  <a:srgbClr val="000000"/>
                </a:solidFill>
                <a:effectLst/>
                <a:latin typeface="Times New Roman" panose="02020603050405020304" pitchFamily="18" charset="0"/>
                <a:ea typeface="Times New Roman" panose="02020603050405020304" pitchFamily="18" charset="0"/>
              </a:rPr>
              <a:t>References:</a:t>
            </a:r>
            <a:endParaRPr lang="en-US" sz="1800" dirty="0">
              <a:effectLst/>
              <a:latin typeface="Times New Roman" panose="02020603050405020304" pitchFamily="18" charset="0"/>
              <a:ea typeface="Times New Roman" panose="02020603050405020304" pitchFamily="18" charset="0"/>
            </a:endParaRPr>
          </a:p>
          <a:p>
            <a:pPr marL="342900" lvl="0" indent="-342900" algn="just" fontAlgn="base">
              <a:lnSpc>
                <a:spcPct val="110000"/>
              </a:lnSpc>
              <a:buFont typeface="+mj-lt"/>
              <a:buAutoNum type="arabicPeriod"/>
              <a:tabLst>
                <a:tab pos="180340" algn="l"/>
              </a:tabLst>
            </a:pPr>
            <a:r>
              <a:rPr lang="en-GB" sz="1800" u="sng" dirty="0">
                <a:solidFill>
                  <a:srgbClr val="0000FF"/>
                </a:solidFill>
                <a:effectLst/>
                <a:latin typeface="Times New Roman" panose="02020603050405020304" pitchFamily="18" charset="0"/>
                <a:ea typeface="Times New Roman" panose="02020603050405020304" pitchFamily="18" charset="0"/>
                <a:hlinkClick r:id="rId3"/>
              </a:rPr>
              <a:t>https://interestingengineering.com/industrial-revolution-the-ultimate-guide-to-this-game-changing-period</a:t>
            </a:r>
            <a:r>
              <a:rPr lang="en-GB" sz="1800" dirty="0">
                <a:solidFill>
                  <a:srgbClr val="000000"/>
                </a:solidFill>
                <a:effectLst/>
                <a:latin typeface="Times New Roman" panose="02020603050405020304" pitchFamily="18" charset="0"/>
                <a:ea typeface="Times New Roman" panose="02020603050405020304" pitchFamily="18" charset="0"/>
              </a:rPr>
              <a:t> </a:t>
            </a:r>
            <a:endParaRPr lang="en-US" sz="1800" dirty="0">
              <a:effectLst/>
              <a:latin typeface="Times New Roman" panose="02020603050405020304" pitchFamily="18" charset="0"/>
              <a:ea typeface="Times New Roman" panose="02020603050405020304" pitchFamily="18" charset="0"/>
            </a:endParaRPr>
          </a:p>
          <a:p>
            <a:pPr algn="just">
              <a:lnSpc>
                <a:spcPct val="110000"/>
              </a:lnSpc>
              <a:tabLst>
                <a:tab pos="180340" algn="l"/>
              </a:tabLst>
            </a:pPr>
            <a:endParaRPr lang="en-GB" sz="1800" dirty="0">
              <a:effectLst/>
              <a:latin typeface="Times New Roman" panose="02020603050405020304" pitchFamily="18" charset="0"/>
              <a:ea typeface="Times New Roman" panose="02020603050405020304" pitchFamily="18" charset="0"/>
            </a:endParaRPr>
          </a:p>
          <a:p>
            <a:pPr algn="just">
              <a:lnSpc>
                <a:spcPct val="110000"/>
              </a:lnSpc>
              <a:tabLst>
                <a:tab pos="180340" algn="l"/>
              </a:tabLst>
            </a:pPr>
            <a:r>
              <a:rPr lang="en-GB" sz="1800" dirty="0">
                <a:effectLst/>
                <a:latin typeface="Times New Roman" panose="02020603050405020304" pitchFamily="18" charset="0"/>
                <a:ea typeface="Times New Roman" panose="02020603050405020304" pitchFamily="18" charset="0"/>
              </a:rPr>
              <a:t>Optional worksheet references: </a:t>
            </a:r>
            <a:r>
              <a:rPr lang="en-GB" sz="1800" u="sng" dirty="0">
                <a:solidFill>
                  <a:srgbClr val="0000FF"/>
                </a:solidFill>
                <a:effectLst/>
                <a:latin typeface="Times New Roman" panose="02020603050405020304" pitchFamily="18" charset="0"/>
                <a:ea typeface="Times New Roman" panose="02020603050405020304" pitchFamily="18" charset="0"/>
                <a:hlinkClick r:id="rId4"/>
              </a:rPr>
              <a:t>https://schoolhistory.co.uk/industrial/industrial-revolution/</a:t>
            </a:r>
            <a:endParaRPr lang="en-US" sz="1800" dirty="0">
              <a:effectLst/>
              <a:latin typeface="Times New Roman" panose="02020603050405020304" pitchFamily="18" charset="0"/>
              <a:ea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fld id="{5E7BCF67-2F45-4769-AA0C-E911C426EEC4}" type="slidenum">
              <a:rPr lang="en-US" smtClean="0"/>
              <a:t>10</a:t>
            </a:fld>
            <a:endParaRPr lang="en-US"/>
          </a:p>
        </p:txBody>
      </p:sp>
    </p:spTree>
    <p:extLst>
      <p:ext uri="{BB962C8B-B14F-4D97-AF65-F5344CB8AC3E}">
        <p14:creationId xmlns:p14="http://schemas.microsoft.com/office/powerpoint/2010/main" val="106545045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lnSpc>
                <a:spcPct val="110000"/>
              </a:lnSpc>
            </a:pPr>
            <a:r>
              <a:rPr lang="en-US" sz="1800" b="1" dirty="0">
                <a:effectLst/>
                <a:latin typeface="Times New Roman" panose="02020603050405020304" pitchFamily="18" charset="0"/>
                <a:ea typeface="Calibri" panose="020F0502020204030204" pitchFamily="34" charset="0"/>
              </a:rPr>
              <a:t>Lesson overview</a:t>
            </a:r>
            <a:r>
              <a:rPr lang="en-US" sz="1800" dirty="0">
                <a:effectLst/>
                <a:latin typeface="Times New Roman" panose="02020603050405020304" pitchFamily="18" charset="0"/>
                <a:ea typeface="Calibri" panose="020F0502020204030204" pitchFamily="34" charset="0"/>
              </a:rPr>
              <a:t>:</a:t>
            </a:r>
            <a:endParaRPr lang="en-US" sz="1800" dirty="0">
              <a:effectLst/>
              <a:latin typeface="Arial" panose="020B0604020202020204" pitchFamily="34" charset="0"/>
              <a:ea typeface="Arial" panose="020B0604020202020204" pitchFamily="34" charset="0"/>
            </a:endParaRPr>
          </a:p>
          <a:p>
            <a:pPr algn="just">
              <a:lnSpc>
                <a:spcPct val="110000"/>
              </a:lnSpc>
            </a:pPr>
            <a:r>
              <a:rPr lang="en-US" sz="1800" dirty="0">
                <a:effectLst/>
                <a:highlight>
                  <a:srgbClr val="FFFFFF"/>
                </a:highlight>
                <a:latin typeface="Times New Roman" panose="02020603050405020304" pitchFamily="18" charset="0"/>
                <a:ea typeface="Calibri" panose="020F0502020204030204" pitchFamily="34" charset="0"/>
              </a:rPr>
              <a:t>In this lesson, students will learn about the history between people and their use of energy. They compare how energy was used centuries ago vs how we use it today. We will follow up with a discussion about energy distribution and how we have access to power.</a:t>
            </a:r>
            <a:endParaRPr lang="en-US" sz="1800" dirty="0">
              <a:effectLst/>
              <a:latin typeface="Arial" panose="020B0604020202020204" pitchFamily="34" charset="0"/>
              <a:ea typeface="Arial" panose="020B0604020202020204" pitchFamily="34" charset="0"/>
            </a:endParaRPr>
          </a:p>
          <a:p>
            <a:pPr algn="just">
              <a:lnSpc>
                <a:spcPct val="110000"/>
              </a:lnSpc>
            </a:pPr>
            <a:r>
              <a:rPr lang="en-US" sz="1800" dirty="0">
                <a:effectLst/>
                <a:latin typeface="Times New Roman" panose="02020603050405020304" pitchFamily="18" charset="0"/>
                <a:ea typeface="Calibri" panose="020F0502020204030204" pitchFamily="34" charset="0"/>
              </a:rPr>
              <a:t> </a:t>
            </a:r>
            <a:endParaRPr lang="en-US" sz="1800" dirty="0">
              <a:effectLst/>
              <a:latin typeface="Arial" panose="020B0604020202020204" pitchFamily="34" charset="0"/>
              <a:ea typeface="Arial" panose="020B0604020202020204" pitchFamily="34" charset="0"/>
            </a:endParaRPr>
          </a:p>
          <a:p>
            <a:pPr algn="just">
              <a:lnSpc>
                <a:spcPct val="110000"/>
              </a:lnSpc>
            </a:pPr>
            <a:r>
              <a:rPr lang="en-US" sz="1800" dirty="0">
                <a:effectLst/>
                <a:latin typeface="Times New Roman" panose="02020603050405020304" pitchFamily="18" charset="0"/>
                <a:ea typeface="Calibri" panose="020F0502020204030204" pitchFamily="34" charset="0"/>
              </a:rPr>
              <a:t>This lesson is mostly about building knowledge.  </a:t>
            </a:r>
            <a:endParaRPr lang="en-US" sz="1800" dirty="0">
              <a:effectLst/>
              <a:latin typeface="Times New Roman" panose="02020603050405020304" pitchFamily="18" charset="0"/>
              <a:ea typeface="Arial" panose="020B0604020202020204" pitchFamily="34" charset="0"/>
            </a:endParaRPr>
          </a:p>
          <a:p>
            <a:pPr algn="just">
              <a:lnSpc>
                <a:spcPct val="110000"/>
              </a:lnSpc>
            </a:pPr>
            <a:endParaRPr lang="en-US" sz="1800" dirty="0">
              <a:effectLst/>
              <a:latin typeface="Times New Roman" panose="02020603050405020304" pitchFamily="18" charset="0"/>
              <a:ea typeface="Arial" panose="020B0604020202020204" pitchFamily="34" charset="0"/>
            </a:endParaRPr>
          </a:p>
          <a:p>
            <a:pPr algn="just">
              <a:lnSpc>
                <a:spcPct val="110000"/>
              </a:lnSpc>
            </a:pPr>
            <a:r>
              <a:rPr lang="en-US" sz="1800" dirty="0">
                <a:effectLst/>
                <a:latin typeface="Times New Roman" panose="02020603050405020304" pitchFamily="18" charset="0"/>
                <a:ea typeface="Calibri" panose="020F0502020204030204" pitchFamily="34" charset="0"/>
              </a:rPr>
              <a:t>To engage:  You could introduce a person into the industrial revolution section.  A story about someone who invented the calculator and how and what this impacted?  Or you could talk about the mathematician Ada Lovelace and her impact on modern computing?  </a:t>
            </a:r>
            <a:endParaRPr lang="en-US" sz="1800" dirty="0">
              <a:effectLst/>
              <a:latin typeface="Arial" panose="020B0604020202020204" pitchFamily="34" charset="0"/>
              <a:ea typeface="Arial" panose="020B0604020202020204" pitchFamily="34" charset="0"/>
            </a:endParaRPr>
          </a:p>
          <a:p>
            <a:endParaRPr lang="en-US" dirty="0"/>
          </a:p>
          <a:p>
            <a:pPr algn="just">
              <a:lnSpc>
                <a:spcPct val="110000"/>
              </a:lnSpc>
            </a:pPr>
            <a:r>
              <a:rPr lang="en-US" sz="1800" b="1" dirty="0">
                <a:effectLst/>
                <a:latin typeface="Times New Roman" panose="02020603050405020304" pitchFamily="18" charset="0"/>
                <a:ea typeface="Calibri" panose="020F0502020204030204" pitchFamily="34" charset="0"/>
              </a:rPr>
              <a:t>Topics:</a:t>
            </a:r>
            <a:r>
              <a:rPr lang="en-US" sz="1800" b="1" dirty="0">
                <a:effectLst/>
                <a:latin typeface="Arial" panose="020B0604020202020204" pitchFamily="34" charset="0"/>
                <a:ea typeface="Calibri" panose="020F0502020204030204" pitchFamily="34" charset="0"/>
              </a:rPr>
              <a:t> </a:t>
            </a:r>
            <a:r>
              <a:rPr lang="en-US" sz="1800" dirty="0">
                <a:effectLst/>
                <a:latin typeface="Times New Roman" panose="02020603050405020304" pitchFamily="18" charset="0"/>
                <a:ea typeface="Calibri" panose="020F0502020204030204" pitchFamily="34" charset="0"/>
              </a:rPr>
              <a:t>history, physics, geography, math, art and design</a:t>
            </a:r>
            <a:endParaRPr lang="en-US" sz="1800" dirty="0">
              <a:effectLst/>
              <a:latin typeface="Arial" panose="020B0604020202020204" pitchFamily="34" charset="0"/>
              <a:ea typeface="Arial" panose="020B0604020202020204" pitchFamily="34" charset="0"/>
            </a:endParaRPr>
          </a:p>
          <a:p>
            <a:endParaRPr lang="en-US" dirty="0"/>
          </a:p>
          <a:p>
            <a:endParaRPr lang="en-US" dirty="0"/>
          </a:p>
          <a:p>
            <a:endParaRPr lang="en-US" dirty="0"/>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t>Images from various freely available sources: </a:t>
            </a:r>
            <a:r>
              <a:rPr lang="en-US" sz="1200" dirty="0" err="1"/>
              <a:t>Pexels</a:t>
            </a:r>
            <a:r>
              <a:rPr lang="en-US" sz="1200" dirty="0"/>
              <a:t>, clipart-library.com, and PPT online free images</a:t>
            </a:r>
          </a:p>
          <a:p>
            <a:endParaRPr lang="en-US" dirty="0"/>
          </a:p>
        </p:txBody>
      </p:sp>
      <p:sp>
        <p:nvSpPr>
          <p:cNvPr id="4" name="Slide Number Placeholder 3"/>
          <p:cNvSpPr>
            <a:spLocks noGrp="1"/>
          </p:cNvSpPr>
          <p:nvPr>
            <p:ph type="sldNum" sz="quarter" idx="5"/>
          </p:nvPr>
        </p:nvSpPr>
        <p:spPr/>
        <p:txBody>
          <a:bodyPr/>
          <a:lstStyle/>
          <a:p>
            <a:fld id="{5E7BCF67-2F45-4769-AA0C-E911C426EEC4}" type="slidenum">
              <a:rPr lang="en-US" smtClean="0"/>
              <a:t>2</a:t>
            </a:fld>
            <a:endParaRPr lang="en-US"/>
          </a:p>
        </p:txBody>
      </p:sp>
    </p:spTree>
    <p:extLst>
      <p:ext uri="{BB962C8B-B14F-4D97-AF65-F5344CB8AC3E}">
        <p14:creationId xmlns:p14="http://schemas.microsoft.com/office/powerpoint/2010/main" val="336720971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fontAlgn="base">
              <a:lnSpc>
                <a:spcPct val="110000"/>
              </a:lnSpc>
              <a:tabLst>
                <a:tab pos="1285875" algn="l"/>
              </a:tabLst>
            </a:pPr>
            <a:r>
              <a:rPr lang="en-GB" sz="1800" b="1" dirty="0">
                <a:solidFill>
                  <a:srgbClr val="000000"/>
                </a:solidFill>
                <a:effectLst/>
                <a:latin typeface="Times New Roman" panose="02020603050405020304" pitchFamily="18" charset="0"/>
                <a:ea typeface="Times New Roman" panose="02020603050405020304" pitchFamily="18" charset="0"/>
              </a:rPr>
              <a:t>Essential Questions:</a:t>
            </a:r>
            <a:endParaRPr lang="en-US" sz="1800" dirty="0">
              <a:effectLst/>
              <a:latin typeface="Times New Roman" panose="02020603050405020304" pitchFamily="18" charset="0"/>
              <a:ea typeface="Times New Roman" panose="02020603050405020304" pitchFamily="18" charset="0"/>
            </a:endParaRPr>
          </a:p>
          <a:p>
            <a:pPr marL="342900" lvl="0" indent="-342900" algn="just" fontAlgn="base">
              <a:lnSpc>
                <a:spcPct val="110000"/>
              </a:lnSpc>
              <a:buFont typeface="Symbol" panose="05050102010706020507" pitchFamily="18" charset="2"/>
              <a:buChar char=""/>
              <a:tabLst>
                <a:tab pos="1285875" algn="l"/>
              </a:tabLst>
            </a:pPr>
            <a:r>
              <a:rPr lang="en-GB" sz="1800" dirty="0">
                <a:solidFill>
                  <a:srgbClr val="000000"/>
                </a:solidFill>
                <a:effectLst/>
                <a:latin typeface="Times New Roman" panose="02020603050405020304" pitchFamily="18" charset="0"/>
                <a:ea typeface="Times New Roman" panose="02020603050405020304" pitchFamily="18" charset="0"/>
              </a:rPr>
              <a:t>How do people use power, and why do they need it? </a:t>
            </a:r>
            <a:endParaRPr lang="en-US" sz="1800" dirty="0">
              <a:effectLst/>
              <a:latin typeface="Times New Roman" panose="02020603050405020304" pitchFamily="18" charset="0"/>
              <a:ea typeface="Times New Roman" panose="02020603050405020304" pitchFamily="18" charset="0"/>
            </a:endParaRPr>
          </a:p>
          <a:p>
            <a:pPr marL="342900" lvl="0" indent="-342900" algn="just" fontAlgn="base">
              <a:lnSpc>
                <a:spcPct val="110000"/>
              </a:lnSpc>
              <a:buFont typeface="Symbol" panose="05050102010706020507" pitchFamily="18" charset="2"/>
              <a:buChar char=""/>
              <a:tabLst>
                <a:tab pos="1285875" algn="l"/>
              </a:tabLst>
            </a:pPr>
            <a:r>
              <a:rPr lang="en-GB" sz="1800" dirty="0">
                <a:solidFill>
                  <a:srgbClr val="000000"/>
                </a:solidFill>
                <a:effectLst/>
                <a:latin typeface="Times New Roman" panose="02020603050405020304" pitchFamily="18" charset="0"/>
                <a:ea typeface="Times New Roman" panose="02020603050405020304" pitchFamily="18" charset="0"/>
              </a:rPr>
              <a:t>How long have people been using power? </a:t>
            </a:r>
            <a:endParaRPr lang="en-US" sz="1800" dirty="0">
              <a:effectLst/>
              <a:latin typeface="Times New Roman" panose="02020603050405020304" pitchFamily="18" charset="0"/>
              <a:ea typeface="Times New Roman" panose="02020603050405020304" pitchFamily="18" charset="0"/>
            </a:endParaRPr>
          </a:p>
          <a:p>
            <a:pPr marL="342900" lvl="0" indent="-342900" algn="just" fontAlgn="base">
              <a:lnSpc>
                <a:spcPct val="110000"/>
              </a:lnSpc>
              <a:buFont typeface="Symbol" panose="05050102010706020507" pitchFamily="18" charset="2"/>
              <a:buChar char=""/>
              <a:tabLst>
                <a:tab pos="1285875" algn="l"/>
              </a:tabLst>
            </a:pPr>
            <a:r>
              <a:rPr lang="en-GB" sz="1800" dirty="0">
                <a:solidFill>
                  <a:srgbClr val="000000"/>
                </a:solidFill>
                <a:effectLst/>
                <a:latin typeface="Times New Roman" panose="02020603050405020304" pitchFamily="18" charset="0"/>
                <a:ea typeface="Times New Roman" panose="02020603050405020304" pitchFamily="18" charset="0"/>
              </a:rPr>
              <a:t>How is power distributed across the world?</a:t>
            </a:r>
            <a:endParaRPr lang="en-US" sz="1800" dirty="0">
              <a:effectLst/>
              <a:latin typeface="Times New Roman" panose="02020603050405020304" pitchFamily="18" charset="0"/>
              <a:ea typeface="Times New Roman" panose="02020603050405020304" pitchFamily="18" charset="0"/>
            </a:endParaRPr>
          </a:p>
          <a:p>
            <a:pPr marL="342900" lvl="0" indent="-342900" algn="just" fontAlgn="base">
              <a:lnSpc>
                <a:spcPct val="110000"/>
              </a:lnSpc>
              <a:buFont typeface="Symbol" panose="05050102010706020507" pitchFamily="18" charset="2"/>
              <a:buChar char=""/>
              <a:tabLst>
                <a:tab pos="1285875" algn="l"/>
              </a:tabLst>
            </a:pPr>
            <a:r>
              <a:rPr lang="en-GB" sz="1800" dirty="0">
                <a:solidFill>
                  <a:srgbClr val="000000"/>
                </a:solidFill>
                <a:effectLst/>
                <a:latin typeface="Times New Roman" panose="02020603050405020304" pitchFamily="18" charset="0"/>
                <a:ea typeface="Times New Roman" panose="02020603050405020304" pitchFamily="18" charset="0"/>
              </a:rPr>
              <a:t>How does power impact your lifestyle?</a:t>
            </a:r>
            <a:endParaRPr lang="en-US" sz="1800" dirty="0">
              <a:effectLst/>
              <a:latin typeface="Times New Roman" panose="02020603050405020304" pitchFamily="18" charset="0"/>
              <a:ea typeface="Times New Roman" panose="02020603050405020304" pitchFamily="18" charset="0"/>
            </a:endParaRPr>
          </a:p>
          <a:p>
            <a:pPr marL="457200" algn="just" fontAlgn="base">
              <a:lnSpc>
                <a:spcPct val="110000"/>
              </a:lnSpc>
              <a:tabLst>
                <a:tab pos="1285875" algn="l"/>
              </a:tabLst>
            </a:pPr>
            <a:r>
              <a:rPr lang="en-GB" sz="1800" dirty="0">
                <a:solidFill>
                  <a:srgbClr val="000000"/>
                </a:solidFill>
                <a:effectLst/>
                <a:latin typeface="Times New Roman" panose="02020603050405020304" pitchFamily="18" charset="0"/>
                <a:ea typeface="Times New Roman" panose="02020603050405020304" pitchFamily="18" charset="0"/>
              </a:rPr>
              <a:t> </a:t>
            </a:r>
            <a:endParaRPr lang="en-US" sz="1800" dirty="0">
              <a:effectLst/>
              <a:latin typeface="Times New Roman" panose="02020603050405020304" pitchFamily="18" charset="0"/>
              <a:ea typeface="Times New Roman" panose="02020603050405020304" pitchFamily="18" charset="0"/>
            </a:endParaRPr>
          </a:p>
          <a:p>
            <a:pPr algn="just" fontAlgn="base">
              <a:lnSpc>
                <a:spcPct val="110000"/>
              </a:lnSpc>
              <a:tabLst>
                <a:tab pos="1285875" algn="l"/>
              </a:tabLst>
            </a:pPr>
            <a:r>
              <a:rPr lang="en-GB" sz="1800" b="1" dirty="0">
                <a:solidFill>
                  <a:srgbClr val="000000"/>
                </a:solidFill>
                <a:effectLst/>
                <a:latin typeface="Times New Roman" panose="02020603050405020304" pitchFamily="18" charset="0"/>
                <a:ea typeface="Times New Roman" panose="02020603050405020304" pitchFamily="18" charset="0"/>
              </a:rPr>
              <a:t>Enduring Understandings:</a:t>
            </a:r>
            <a:endParaRPr lang="en-US" sz="1800" dirty="0">
              <a:effectLst/>
              <a:latin typeface="Times New Roman" panose="02020603050405020304" pitchFamily="18" charset="0"/>
              <a:ea typeface="Times New Roman" panose="02020603050405020304" pitchFamily="18" charset="0"/>
            </a:endParaRPr>
          </a:p>
          <a:p>
            <a:pPr marL="342900" lvl="0" indent="-342900" algn="just" fontAlgn="base">
              <a:lnSpc>
                <a:spcPct val="110000"/>
              </a:lnSpc>
              <a:buFont typeface="Symbol" panose="05050102010706020507" pitchFamily="18" charset="2"/>
              <a:buChar char=""/>
              <a:tabLst>
                <a:tab pos="1285875" algn="l"/>
              </a:tabLst>
            </a:pPr>
            <a:r>
              <a:rPr lang="en-GB" sz="1800" dirty="0">
                <a:solidFill>
                  <a:srgbClr val="000000"/>
                </a:solidFill>
                <a:effectLst/>
                <a:latin typeface="Times New Roman" panose="02020603050405020304" pitchFamily="18" charset="0"/>
                <a:ea typeface="Times New Roman" panose="02020603050405020304" pitchFamily="18" charset="0"/>
              </a:rPr>
              <a:t>The extent of time that people have been using energy to alter/improve their living conditions</a:t>
            </a:r>
            <a:endParaRPr lang="en-US" sz="1800" dirty="0">
              <a:effectLst/>
              <a:latin typeface="Times New Roman" panose="02020603050405020304" pitchFamily="18" charset="0"/>
              <a:ea typeface="Times New Roman" panose="02020603050405020304" pitchFamily="18" charset="0"/>
            </a:endParaRPr>
          </a:p>
          <a:p>
            <a:pPr marL="342900" lvl="0" indent="-342900" algn="just" fontAlgn="base">
              <a:lnSpc>
                <a:spcPct val="110000"/>
              </a:lnSpc>
              <a:buFont typeface="Symbol" panose="05050102010706020507" pitchFamily="18" charset="2"/>
              <a:buChar char=""/>
              <a:tabLst>
                <a:tab pos="1285875" algn="l"/>
              </a:tabLst>
            </a:pPr>
            <a:r>
              <a:rPr lang="en-GB" sz="1800" dirty="0">
                <a:solidFill>
                  <a:srgbClr val="000000"/>
                </a:solidFill>
                <a:effectLst/>
                <a:latin typeface="Times New Roman" panose="02020603050405020304" pitchFamily="18" charset="0"/>
                <a:ea typeface="Times New Roman" panose="02020603050405020304" pitchFamily="18" charset="0"/>
              </a:rPr>
              <a:t>Industrial Revolution</a:t>
            </a:r>
            <a:endParaRPr lang="en-US" sz="1800" dirty="0">
              <a:effectLst/>
              <a:latin typeface="Times New Roman" panose="02020603050405020304" pitchFamily="18" charset="0"/>
              <a:ea typeface="Times New Roman" panose="02020603050405020304" pitchFamily="18" charset="0"/>
            </a:endParaRPr>
          </a:p>
          <a:p>
            <a:pPr marL="342900" lvl="0" indent="-342900" algn="just" fontAlgn="base">
              <a:lnSpc>
                <a:spcPct val="110000"/>
              </a:lnSpc>
              <a:buFont typeface="Symbol" panose="05050102010706020507" pitchFamily="18" charset="2"/>
              <a:buChar char=""/>
              <a:tabLst>
                <a:tab pos="1285875" algn="l"/>
              </a:tabLst>
            </a:pPr>
            <a:r>
              <a:rPr lang="en-GB" sz="1800" dirty="0">
                <a:solidFill>
                  <a:srgbClr val="000000"/>
                </a:solidFill>
                <a:effectLst/>
                <a:latin typeface="Times New Roman" panose="02020603050405020304" pitchFamily="18" charset="0"/>
                <a:ea typeface="Times New Roman" panose="02020603050405020304" pitchFamily="18" charset="0"/>
              </a:rPr>
              <a:t>What uses electricity today?</a:t>
            </a:r>
            <a:endParaRPr lang="en-US" sz="1800" dirty="0">
              <a:effectLst/>
              <a:latin typeface="Times New Roman" panose="02020603050405020304" pitchFamily="18" charset="0"/>
              <a:ea typeface="Times New Roman" panose="02020603050405020304" pitchFamily="18" charset="0"/>
            </a:endParaRPr>
          </a:p>
          <a:p>
            <a:pPr marL="342900" lvl="0" indent="-342900" algn="just" fontAlgn="base">
              <a:lnSpc>
                <a:spcPct val="110000"/>
              </a:lnSpc>
              <a:buFont typeface="Symbol" panose="05050102010706020507" pitchFamily="18" charset="2"/>
              <a:buChar char=""/>
              <a:tabLst>
                <a:tab pos="1285875" algn="l"/>
              </a:tabLst>
            </a:pPr>
            <a:r>
              <a:rPr lang="en-GB" sz="1800" dirty="0">
                <a:solidFill>
                  <a:srgbClr val="000000"/>
                </a:solidFill>
                <a:effectLst/>
                <a:latin typeface="Times New Roman" panose="02020603050405020304" pitchFamily="18" charset="0"/>
                <a:ea typeface="Times New Roman" panose="02020603050405020304" pitchFamily="18" charset="0"/>
              </a:rPr>
              <a:t>The basics of the modern power grid distribution system</a:t>
            </a:r>
            <a:endParaRPr lang="en-US" sz="1800" dirty="0">
              <a:effectLst/>
              <a:latin typeface="Times New Roman" panose="02020603050405020304" pitchFamily="18" charset="0"/>
              <a:ea typeface="Times New Roman" panose="02020603050405020304" pitchFamily="18" charset="0"/>
            </a:endParaRPr>
          </a:p>
          <a:p>
            <a:pPr marL="342900" lvl="0" indent="-342900" algn="just" fontAlgn="base">
              <a:lnSpc>
                <a:spcPct val="110000"/>
              </a:lnSpc>
              <a:buFont typeface="Symbol" panose="05050102010706020507" pitchFamily="18" charset="2"/>
              <a:buChar char=""/>
              <a:tabLst>
                <a:tab pos="1285875" algn="l"/>
              </a:tabLst>
            </a:pPr>
            <a:r>
              <a:rPr lang="en-GB" sz="1800" dirty="0">
                <a:solidFill>
                  <a:srgbClr val="000000"/>
                </a:solidFill>
                <a:effectLst/>
                <a:latin typeface="Times New Roman" panose="02020603050405020304" pitchFamily="18" charset="0"/>
                <a:ea typeface="Times New Roman" panose="02020603050405020304" pitchFamily="18" charset="0"/>
              </a:rPr>
              <a:t>Maps are models used to describe places and how they are connected. </a:t>
            </a:r>
            <a:endParaRPr lang="en-US" sz="1800" dirty="0">
              <a:effectLst/>
              <a:latin typeface="Times New Roman" panose="02020603050405020304" pitchFamily="18" charset="0"/>
              <a:ea typeface="Times New Roman" panose="02020603050405020304" pitchFamily="18" charset="0"/>
            </a:endParaRPr>
          </a:p>
          <a:p>
            <a:pPr marL="457200" algn="just" fontAlgn="base">
              <a:lnSpc>
                <a:spcPct val="110000"/>
              </a:lnSpc>
              <a:tabLst>
                <a:tab pos="1285875" algn="l"/>
              </a:tabLst>
            </a:pPr>
            <a:r>
              <a:rPr lang="en-GB" sz="1800" dirty="0">
                <a:solidFill>
                  <a:srgbClr val="000000"/>
                </a:solidFill>
                <a:effectLst/>
                <a:latin typeface="Times New Roman" panose="02020603050405020304" pitchFamily="18" charset="0"/>
                <a:ea typeface="Times New Roman" panose="02020603050405020304" pitchFamily="18" charset="0"/>
              </a:rPr>
              <a:t> </a:t>
            </a:r>
            <a:endParaRPr lang="en-US" sz="1800" dirty="0">
              <a:effectLst/>
              <a:latin typeface="Times New Roman" panose="02020603050405020304" pitchFamily="18" charset="0"/>
              <a:ea typeface="Times New Roman" panose="02020603050405020304" pitchFamily="18" charset="0"/>
            </a:endParaRPr>
          </a:p>
          <a:p>
            <a:pPr algn="just" fontAlgn="base">
              <a:lnSpc>
                <a:spcPct val="110000"/>
              </a:lnSpc>
              <a:tabLst>
                <a:tab pos="1285875" algn="l"/>
              </a:tabLst>
            </a:pPr>
            <a:r>
              <a:rPr lang="en-GB" sz="1800" b="1" dirty="0">
                <a:solidFill>
                  <a:srgbClr val="000000"/>
                </a:solidFill>
                <a:effectLst/>
                <a:latin typeface="Times New Roman" panose="02020603050405020304" pitchFamily="18" charset="0"/>
                <a:ea typeface="Times New Roman" panose="02020603050405020304" pitchFamily="18" charset="0"/>
              </a:rPr>
              <a:t>Vocabulary:</a:t>
            </a:r>
            <a:endParaRPr lang="en-US" sz="1800" dirty="0">
              <a:effectLst/>
              <a:latin typeface="Times New Roman" panose="02020603050405020304" pitchFamily="18" charset="0"/>
              <a:ea typeface="Times New Roman" panose="02020603050405020304" pitchFamily="18" charset="0"/>
            </a:endParaRPr>
          </a:p>
          <a:p>
            <a:pPr algn="just" fontAlgn="base">
              <a:lnSpc>
                <a:spcPct val="110000"/>
              </a:lnSpc>
              <a:tabLst>
                <a:tab pos="180340" algn="l"/>
              </a:tabLst>
            </a:pPr>
            <a:r>
              <a:rPr lang="en-GB" sz="1800" dirty="0">
                <a:solidFill>
                  <a:srgbClr val="000000"/>
                </a:solidFill>
                <a:effectLst/>
                <a:latin typeface="Times New Roman" panose="02020603050405020304" pitchFamily="18" charset="0"/>
                <a:ea typeface="Times New Roman" panose="02020603050405020304" pitchFamily="18" charset="0"/>
              </a:rPr>
              <a:t>	Power, energy, industry, electricity, distribution</a:t>
            </a:r>
            <a:endParaRPr lang="en-US" sz="1800" dirty="0">
              <a:effectLst/>
              <a:latin typeface="Times New Roman" panose="02020603050405020304" pitchFamily="18" charset="0"/>
              <a:ea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fld id="{5E7BCF67-2F45-4769-AA0C-E911C426EEC4}" type="slidenum">
              <a:rPr lang="en-US" smtClean="0"/>
              <a:t>3</a:t>
            </a:fld>
            <a:endParaRPr lang="en-US"/>
          </a:p>
        </p:txBody>
      </p:sp>
    </p:spTree>
    <p:extLst>
      <p:ext uri="{BB962C8B-B14F-4D97-AF65-F5344CB8AC3E}">
        <p14:creationId xmlns:p14="http://schemas.microsoft.com/office/powerpoint/2010/main" val="19403583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fontAlgn="base">
              <a:lnSpc>
                <a:spcPct val="110000"/>
              </a:lnSpc>
              <a:tabLst>
                <a:tab pos="1285875" algn="l"/>
              </a:tabLst>
            </a:pPr>
            <a:r>
              <a:rPr lang="en-GB" sz="1800" b="1" dirty="0">
                <a:solidFill>
                  <a:srgbClr val="000000"/>
                </a:solidFill>
                <a:effectLst/>
                <a:latin typeface="Times New Roman" panose="02020603050405020304" pitchFamily="18" charset="0"/>
                <a:ea typeface="Times New Roman" panose="02020603050405020304" pitchFamily="18" charset="0"/>
              </a:rPr>
              <a:t>Outline: Chapter 3a outline (total run time = 45 min)</a:t>
            </a:r>
            <a:endParaRPr lang="en-US" sz="1800" dirty="0">
              <a:effectLst/>
              <a:latin typeface="Times New Roman" panose="02020603050405020304" pitchFamily="18" charset="0"/>
              <a:ea typeface="Times New Roman" panose="02020603050405020304" pitchFamily="18" charset="0"/>
            </a:endParaRPr>
          </a:p>
          <a:p>
            <a:pPr algn="just" fontAlgn="base">
              <a:lnSpc>
                <a:spcPct val="110000"/>
              </a:lnSpc>
              <a:tabLst>
                <a:tab pos="1285875" algn="l"/>
              </a:tabLst>
            </a:pPr>
            <a:r>
              <a:rPr lang="en-GB" sz="1800" b="1" dirty="0">
                <a:solidFill>
                  <a:srgbClr val="000000"/>
                </a:solidFill>
                <a:effectLst/>
                <a:latin typeface="Times New Roman" panose="02020603050405020304" pitchFamily="18" charset="0"/>
                <a:ea typeface="Times New Roman" panose="02020603050405020304" pitchFamily="18" charset="0"/>
              </a:rPr>
              <a:t>Review/intro (30 min)</a:t>
            </a:r>
            <a:endParaRPr lang="en-US" sz="1800" dirty="0">
              <a:effectLst/>
              <a:latin typeface="Times New Roman" panose="02020603050405020304" pitchFamily="18" charset="0"/>
              <a:ea typeface="Times New Roman" panose="02020603050405020304" pitchFamily="18" charset="0"/>
            </a:endParaRPr>
          </a:p>
          <a:p>
            <a:pPr algn="just" fontAlgn="base">
              <a:lnSpc>
                <a:spcPct val="110000"/>
              </a:lnSpc>
              <a:tabLst>
                <a:tab pos="1285875" algn="l"/>
              </a:tabLst>
            </a:pPr>
            <a:r>
              <a:rPr lang="en-GB" sz="1800" b="1" dirty="0">
                <a:solidFill>
                  <a:srgbClr val="000000"/>
                </a:solidFill>
                <a:effectLst/>
                <a:highlight>
                  <a:srgbClr val="00FFFF"/>
                </a:highlight>
                <a:latin typeface="Times New Roman" panose="02020603050405020304" pitchFamily="18" charset="0"/>
                <a:ea typeface="Times New Roman" panose="02020603050405020304" pitchFamily="18" charset="0"/>
              </a:rPr>
              <a:t>Review:</a:t>
            </a:r>
            <a:r>
              <a:rPr lang="en-GB" sz="1800" dirty="0">
                <a:solidFill>
                  <a:srgbClr val="000000"/>
                </a:solidFill>
                <a:effectLst/>
                <a:latin typeface="Times New Roman" panose="02020603050405020304" pitchFamily="18" charset="0"/>
                <a:ea typeface="Times New Roman" panose="02020603050405020304" pitchFamily="18" charset="0"/>
              </a:rPr>
              <a:t> Take a few minutes to review the first sessions with them. What is energy, power, how does it affect the planet, what are people doing to help etc. Make sure they have a good handle on the subject and quickly review the activity work sheet that was handed out in the previous Chapter (</a:t>
            </a:r>
            <a:r>
              <a:rPr lang="en-GB" sz="1800" i="1" dirty="0">
                <a:solidFill>
                  <a:srgbClr val="000000"/>
                </a:solidFill>
                <a:effectLst/>
                <a:latin typeface="Times New Roman" panose="02020603050405020304" pitchFamily="18" charset="0"/>
                <a:ea typeface="Times New Roman" panose="02020603050405020304" pitchFamily="18" charset="0"/>
              </a:rPr>
              <a:t>What is Energy</a:t>
            </a:r>
            <a:r>
              <a:rPr lang="en-GB" sz="1800" dirty="0">
                <a:solidFill>
                  <a:srgbClr val="000000"/>
                </a:solidFill>
                <a:effectLst/>
                <a:latin typeface="Times New Roman" panose="02020603050405020304" pitchFamily="18" charset="0"/>
                <a:ea typeface="Times New Roman" panose="02020603050405020304" pitchFamily="18" charset="0"/>
              </a:rPr>
              <a:t>). (5 min)</a:t>
            </a:r>
            <a:endParaRPr lang="en-US" sz="1800" dirty="0">
              <a:effectLst/>
              <a:latin typeface="Times New Roman" panose="02020603050405020304" pitchFamily="18" charset="0"/>
              <a:ea typeface="Times New Roman" panose="02020603050405020304" pitchFamily="18" charset="0"/>
            </a:endParaRPr>
          </a:p>
          <a:p>
            <a:pPr algn="just" fontAlgn="base">
              <a:lnSpc>
                <a:spcPct val="110000"/>
              </a:lnSpc>
              <a:tabLst>
                <a:tab pos="1285875" algn="l"/>
              </a:tabLst>
            </a:pPr>
            <a:r>
              <a:rPr lang="en-GB" sz="1800" dirty="0">
                <a:solidFill>
                  <a:srgbClr val="000000"/>
                </a:solidFill>
                <a:effectLst/>
                <a:latin typeface="Times New Roman" panose="02020603050405020304" pitchFamily="18" charset="0"/>
                <a:ea typeface="Times New Roman" panose="02020603050405020304" pitchFamily="18" charset="0"/>
              </a:rPr>
              <a:t> </a:t>
            </a:r>
            <a:endParaRPr lang="en-US" sz="1800" dirty="0">
              <a:effectLst/>
              <a:latin typeface="Times New Roman" panose="02020603050405020304" pitchFamily="18" charset="0"/>
              <a:ea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5E7BCF67-2F45-4769-AA0C-E911C426EEC4}" type="slidenum">
              <a:rPr lang="en-US" smtClean="0"/>
              <a:t>4</a:t>
            </a:fld>
            <a:endParaRPr lang="en-US"/>
          </a:p>
        </p:txBody>
      </p:sp>
    </p:spTree>
    <p:extLst>
      <p:ext uri="{BB962C8B-B14F-4D97-AF65-F5344CB8AC3E}">
        <p14:creationId xmlns:p14="http://schemas.microsoft.com/office/powerpoint/2010/main" val="361851333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fontAlgn="base">
              <a:lnSpc>
                <a:spcPct val="110000"/>
              </a:lnSpc>
              <a:tabLst>
                <a:tab pos="1285875" algn="l"/>
              </a:tabLst>
            </a:pPr>
            <a:r>
              <a:rPr lang="en-GB" sz="1200" b="1" dirty="0">
                <a:solidFill>
                  <a:srgbClr val="000000"/>
                </a:solidFill>
                <a:effectLst/>
                <a:latin typeface="Times New Roman" panose="02020603050405020304" pitchFamily="18" charset="0"/>
                <a:ea typeface="Times New Roman" panose="02020603050405020304" pitchFamily="18" charset="0"/>
              </a:rPr>
              <a:t>Outline: Chapter 3a outline (total run time = 45 min)</a:t>
            </a:r>
            <a:endParaRPr lang="en-US" sz="1200" dirty="0">
              <a:effectLst/>
              <a:latin typeface="Times New Roman" panose="02020603050405020304" pitchFamily="18" charset="0"/>
              <a:ea typeface="Times New Roman" panose="02020603050405020304" pitchFamily="18" charset="0"/>
            </a:endParaRPr>
          </a:p>
          <a:p>
            <a:pPr algn="just" fontAlgn="base">
              <a:lnSpc>
                <a:spcPct val="110000"/>
              </a:lnSpc>
              <a:tabLst>
                <a:tab pos="1285875" algn="l"/>
              </a:tabLst>
            </a:pPr>
            <a:r>
              <a:rPr lang="en-GB" sz="1200" b="1" dirty="0">
                <a:solidFill>
                  <a:srgbClr val="000000"/>
                </a:solidFill>
                <a:effectLst/>
                <a:latin typeface="Times New Roman" panose="02020603050405020304" pitchFamily="18" charset="0"/>
                <a:ea typeface="Times New Roman" panose="02020603050405020304" pitchFamily="18" charset="0"/>
              </a:rPr>
              <a:t>Review/intro (30 min)</a:t>
            </a:r>
            <a:endParaRPr lang="en-US" sz="1200" dirty="0">
              <a:effectLst/>
              <a:latin typeface="Times New Roman" panose="02020603050405020304" pitchFamily="18" charset="0"/>
              <a:ea typeface="Times New Roman" panose="02020603050405020304" pitchFamily="18" charset="0"/>
            </a:endParaRPr>
          </a:p>
          <a:p>
            <a:pPr algn="just" fontAlgn="base">
              <a:lnSpc>
                <a:spcPct val="110000"/>
              </a:lnSpc>
              <a:tabLst>
                <a:tab pos="1285875" algn="l"/>
              </a:tabLst>
            </a:pPr>
            <a:r>
              <a:rPr lang="en-GB" sz="1200" b="1" dirty="0">
                <a:solidFill>
                  <a:srgbClr val="000000"/>
                </a:solidFill>
                <a:effectLst/>
                <a:highlight>
                  <a:srgbClr val="00FFFF"/>
                </a:highlight>
                <a:latin typeface="Times New Roman" panose="02020603050405020304" pitchFamily="18" charset="0"/>
                <a:ea typeface="Times New Roman" panose="02020603050405020304" pitchFamily="18" charset="0"/>
              </a:rPr>
              <a:t>Review:</a:t>
            </a:r>
            <a:r>
              <a:rPr lang="en-GB" sz="1200" dirty="0">
                <a:solidFill>
                  <a:srgbClr val="000000"/>
                </a:solidFill>
                <a:effectLst/>
                <a:latin typeface="Times New Roman" panose="02020603050405020304" pitchFamily="18" charset="0"/>
                <a:ea typeface="Times New Roman" panose="02020603050405020304" pitchFamily="18" charset="0"/>
              </a:rPr>
              <a:t> Take a few minutes to review the first sessions with them. What is energy, power, how does it affect the planet, what are people doing to help etc. Make sure they have a good handle on the subject and quickly review the activity work sheet that was handed out in the previous Chapter (</a:t>
            </a:r>
            <a:r>
              <a:rPr lang="en-GB" sz="1200" i="1" dirty="0">
                <a:solidFill>
                  <a:srgbClr val="000000"/>
                </a:solidFill>
                <a:effectLst/>
                <a:latin typeface="Times New Roman" panose="02020603050405020304" pitchFamily="18" charset="0"/>
                <a:ea typeface="Times New Roman" panose="02020603050405020304" pitchFamily="18" charset="0"/>
              </a:rPr>
              <a:t>What is Energy</a:t>
            </a:r>
            <a:r>
              <a:rPr lang="en-GB" sz="1200" dirty="0">
                <a:solidFill>
                  <a:srgbClr val="000000"/>
                </a:solidFill>
                <a:effectLst/>
                <a:latin typeface="Times New Roman" panose="02020603050405020304" pitchFamily="18" charset="0"/>
                <a:ea typeface="Times New Roman" panose="02020603050405020304" pitchFamily="18" charset="0"/>
              </a:rPr>
              <a:t>). (5 min)</a:t>
            </a:r>
            <a:endParaRPr lang="en-US" sz="1200" dirty="0">
              <a:effectLst/>
              <a:latin typeface="Times New Roman" panose="02020603050405020304" pitchFamily="18" charset="0"/>
              <a:ea typeface="Times New Roman" panose="02020603050405020304" pitchFamily="18" charset="0"/>
            </a:endParaRPr>
          </a:p>
          <a:p>
            <a:pPr algn="just" fontAlgn="base">
              <a:lnSpc>
                <a:spcPct val="110000"/>
              </a:lnSpc>
              <a:tabLst>
                <a:tab pos="1285875" algn="l"/>
              </a:tabLst>
            </a:pPr>
            <a:r>
              <a:rPr lang="en-GB" sz="1200" dirty="0">
                <a:solidFill>
                  <a:srgbClr val="000000"/>
                </a:solidFill>
                <a:effectLst/>
                <a:latin typeface="Times New Roman" panose="02020603050405020304" pitchFamily="18" charset="0"/>
                <a:ea typeface="Times New Roman" panose="02020603050405020304" pitchFamily="18" charset="0"/>
              </a:rPr>
              <a:t> </a:t>
            </a:r>
            <a:endParaRPr lang="en-US" sz="1200" dirty="0">
              <a:effectLst/>
              <a:latin typeface="Times New Roman" panose="02020603050405020304" pitchFamily="18" charset="0"/>
              <a:ea typeface="Times New Roman" panose="02020603050405020304" pitchFamily="18" charset="0"/>
            </a:endParaRPr>
          </a:p>
          <a:p>
            <a:pPr algn="just" fontAlgn="base">
              <a:lnSpc>
                <a:spcPct val="110000"/>
              </a:lnSpc>
              <a:tabLst>
                <a:tab pos="1285875" algn="l"/>
              </a:tabLst>
            </a:pPr>
            <a:r>
              <a:rPr lang="en-GB" sz="1200" dirty="0">
                <a:solidFill>
                  <a:srgbClr val="000000"/>
                </a:solidFill>
                <a:effectLst/>
                <a:latin typeface="Times New Roman" panose="02020603050405020304" pitchFamily="18" charset="0"/>
                <a:ea typeface="Times New Roman" panose="02020603050405020304" pitchFamily="18" charset="0"/>
              </a:rPr>
              <a:t>What’s the difference between energy and power?</a:t>
            </a:r>
            <a:endParaRPr lang="en-US" sz="1200" dirty="0">
              <a:effectLst/>
              <a:latin typeface="Times New Roman" panose="02020603050405020304" pitchFamily="18" charset="0"/>
              <a:ea typeface="Times New Roman" panose="02020603050405020304" pitchFamily="18" charset="0"/>
            </a:endParaRPr>
          </a:p>
          <a:p>
            <a:pPr algn="just" fontAlgn="base">
              <a:lnSpc>
                <a:spcPct val="110000"/>
              </a:lnSpc>
              <a:tabLst>
                <a:tab pos="1285875" algn="l"/>
              </a:tabLst>
            </a:pPr>
            <a:r>
              <a:rPr lang="en-GB" sz="1200" b="1" dirty="0">
                <a:solidFill>
                  <a:srgbClr val="000000"/>
                </a:solidFill>
                <a:effectLst/>
                <a:latin typeface="Times New Roman" panose="02020603050405020304" pitchFamily="18" charset="0"/>
                <a:ea typeface="Times New Roman" panose="02020603050405020304" pitchFamily="18" charset="0"/>
              </a:rPr>
              <a:t>energy: </a:t>
            </a:r>
            <a:r>
              <a:rPr lang="en-US" sz="1200" dirty="0">
                <a:solidFill>
                  <a:srgbClr val="000000"/>
                </a:solidFill>
                <a:effectLst/>
                <a:latin typeface="Times New Roman" panose="02020603050405020304" pitchFamily="18" charset="0"/>
                <a:ea typeface="Times New Roman" panose="02020603050405020304" pitchFamily="18" charset="0"/>
              </a:rPr>
              <a:t>a property that is transferred from one object to another but is never created or destroyed – it can take on many different forms</a:t>
            </a:r>
            <a:endParaRPr lang="en-US" sz="1200" dirty="0">
              <a:effectLst/>
              <a:latin typeface="Times New Roman" panose="02020603050405020304" pitchFamily="18" charset="0"/>
              <a:ea typeface="Times New Roman" panose="02020603050405020304" pitchFamily="18" charset="0"/>
            </a:endParaRPr>
          </a:p>
          <a:p>
            <a:pPr algn="just" fontAlgn="base">
              <a:lnSpc>
                <a:spcPct val="110000"/>
              </a:lnSpc>
              <a:tabLst>
                <a:tab pos="1285875" algn="l"/>
              </a:tabLst>
            </a:pPr>
            <a:r>
              <a:rPr lang="en-GB" sz="1200" b="1" dirty="0">
                <a:solidFill>
                  <a:srgbClr val="000000"/>
                </a:solidFill>
                <a:effectLst/>
                <a:latin typeface="Times New Roman" panose="02020603050405020304" pitchFamily="18" charset="0"/>
                <a:ea typeface="Times New Roman" panose="02020603050405020304" pitchFamily="18" charset="0"/>
              </a:rPr>
              <a:t>power: </a:t>
            </a:r>
            <a:r>
              <a:rPr lang="en-GB" sz="1200" dirty="0">
                <a:solidFill>
                  <a:srgbClr val="000000"/>
                </a:solidFill>
                <a:effectLst/>
                <a:latin typeface="Times New Roman" panose="02020603050405020304" pitchFamily="18" charset="0"/>
                <a:ea typeface="Times New Roman" panose="02020603050405020304" pitchFamily="18" charset="0"/>
              </a:rPr>
              <a:t>amount of energy used / time (energy/sec, energy/hour...)</a:t>
            </a:r>
            <a:endParaRPr lang="en-US" sz="1200" dirty="0">
              <a:effectLst/>
              <a:latin typeface="Times New Roman" panose="02020603050405020304" pitchFamily="18" charset="0"/>
              <a:ea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5E7BCF67-2F45-4769-AA0C-E911C426EEC4}" type="slidenum">
              <a:rPr lang="en-US" smtClean="0"/>
              <a:t>5</a:t>
            </a:fld>
            <a:endParaRPr lang="en-US"/>
          </a:p>
        </p:txBody>
      </p:sp>
    </p:spTree>
    <p:extLst>
      <p:ext uri="{BB962C8B-B14F-4D97-AF65-F5344CB8AC3E}">
        <p14:creationId xmlns:p14="http://schemas.microsoft.com/office/powerpoint/2010/main" val="241671251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fontAlgn="base">
              <a:lnSpc>
                <a:spcPct val="110000"/>
              </a:lnSpc>
              <a:tabLst>
                <a:tab pos="1285875" algn="l"/>
              </a:tabLst>
            </a:pPr>
            <a:r>
              <a:rPr lang="en-GB" sz="1200" b="1" dirty="0">
                <a:solidFill>
                  <a:srgbClr val="000000"/>
                </a:solidFill>
                <a:effectLst/>
                <a:latin typeface="Times New Roman" panose="02020603050405020304" pitchFamily="18" charset="0"/>
                <a:ea typeface="Times New Roman" panose="02020603050405020304" pitchFamily="18" charset="0"/>
              </a:rPr>
              <a:t>Outline: Chapter 3a outline (total run time = 45 min)</a:t>
            </a:r>
            <a:endParaRPr lang="en-US" sz="1200" dirty="0">
              <a:effectLst/>
              <a:latin typeface="Times New Roman" panose="02020603050405020304" pitchFamily="18" charset="0"/>
              <a:ea typeface="Times New Roman" panose="02020603050405020304" pitchFamily="18" charset="0"/>
            </a:endParaRPr>
          </a:p>
          <a:p>
            <a:pPr algn="just" fontAlgn="base">
              <a:lnSpc>
                <a:spcPct val="110000"/>
              </a:lnSpc>
              <a:tabLst>
                <a:tab pos="1285875" algn="l"/>
              </a:tabLst>
            </a:pPr>
            <a:r>
              <a:rPr lang="en-GB" sz="1200" b="1" dirty="0">
                <a:solidFill>
                  <a:srgbClr val="000000"/>
                </a:solidFill>
                <a:effectLst/>
                <a:latin typeface="Times New Roman" panose="02020603050405020304" pitchFamily="18" charset="0"/>
                <a:ea typeface="Times New Roman" panose="02020603050405020304" pitchFamily="18" charset="0"/>
              </a:rPr>
              <a:t>Review/intro (30 min)</a:t>
            </a:r>
            <a:endParaRPr lang="en-US" sz="1200" dirty="0">
              <a:effectLst/>
              <a:latin typeface="Times New Roman" panose="02020603050405020304" pitchFamily="18" charset="0"/>
              <a:ea typeface="Times New Roman" panose="02020603050405020304" pitchFamily="18" charset="0"/>
            </a:endParaRPr>
          </a:p>
          <a:p>
            <a:pPr algn="just" fontAlgn="base">
              <a:lnSpc>
                <a:spcPct val="110000"/>
              </a:lnSpc>
              <a:tabLst>
                <a:tab pos="1285875" algn="l"/>
              </a:tabLst>
            </a:pPr>
            <a:endParaRPr lang="en-GB" sz="1200" b="1" dirty="0">
              <a:solidFill>
                <a:srgbClr val="000000"/>
              </a:solidFill>
              <a:effectLst/>
              <a:highlight>
                <a:srgbClr val="A9A9A9"/>
              </a:highlight>
              <a:latin typeface="Times New Roman" panose="02020603050405020304" pitchFamily="18" charset="0"/>
              <a:ea typeface="Times New Roman" panose="02020603050405020304" pitchFamily="18" charset="0"/>
            </a:endParaRPr>
          </a:p>
          <a:p>
            <a:pPr algn="just" fontAlgn="base">
              <a:lnSpc>
                <a:spcPct val="110000"/>
              </a:lnSpc>
              <a:tabLst>
                <a:tab pos="1285875" algn="l"/>
              </a:tabLst>
            </a:pPr>
            <a:r>
              <a:rPr lang="en-GB" sz="1200" b="1" dirty="0">
                <a:solidFill>
                  <a:srgbClr val="000000"/>
                </a:solidFill>
                <a:effectLst/>
                <a:highlight>
                  <a:srgbClr val="A9A9A9"/>
                </a:highlight>
                <a:latin typeface="Times New Roman" panose="02020603050405020304" pitchFamily="18" charset="0"/>
                <a:ea typeface="Times New Roman" panose="02020603050405020304" pitchFamily="18" charset="0"/>
              </a:rPr>
              <a:t>Introduction</a:t>
            </a:r>
            <a:r>
              <a:rPr lang="en-GB" sz="1200" dirty="0">
                <a:solidFill>
                  <a:srgbClr val="000000"/>
                </a:solidFill>
                <a:effectLst/>
                <a:highlight>
                  <a:srgbClr val="A9A9A9"/>
                </a:highlight>
                <a:latin typeface="Times New Roman" panose="02020603050405020304" pitchFamily="18" charset="0"/>
                <a:ea typeface="Times New Roman" panose="02020603050405020304" pitchFamily="18" charset="0"/>
              </a:rPr>
              <a:t>:</a:t>
            </a:r>
            <a:r>
              <a:rPr lang="en-GB" sz="1200" b="1" dirty="0">
                <a:solidFill>
                  <a:srgbClr val="000000"/>
                </a:solidFill>
                <a:effectLst/>
                <a:highlight>
                  <a:srgbClr val="A9A9A9"/>
                </a:highlight>
                <a:latin typeface="Times New Roman" panose="02020603050405020304" pitchFamily="18" charset="0"/>
                <a:ea typeface="Times New Roman" panose="02020603050405020304" pitchFamily="18" charset="0"/>
              </a:rPr>
              <a:t> </a:t>
            </a:r>
            <a:r>
              <a:rPr lang="en-GB" sz="1200" i="1" dirty="0">
                <a:solidFill>
                  <a:srgbClr val="000000"/>
                </a:solidFill>
                <a:effectLst/>
                <a:latin typeface="Times New Roman" panose="02020603050405020304" pitchFamily="18" charset="0"/>
                <a:ea typeface="Times New Roman" panose="02020603050405020304" pitchFamily="18" charset="0"/>
              </a:rPr>
              <a:t>When was power first harnessed by humankind?</a:t>
            </a:r>
            <a:r>
              <a:rPr lang="en-GB" sz="1200" dirty="0">
                <a:solidFill>
                  <a:srgbClr val="000000"/>
                </a:solidFill>
                <a:effectLst/>
                <a:latin typeface="Times New Roman" panose="02020603050405020304" pitchFamily="18" charset="0"/>
                <a:ea typeface="Times New Roman" panose="02020603050405020304" pitchFamily="18" charset="0"/>
              </a:rPr>
              <a:t> (25 min)</a:t>
            </a:r>
            <a:endParaRPr lang="en-US" sz="1200" dirty="0">
              <a:effectLst/>
              <a:latin typeface="Times New Roman" panose="02020603050405020304" pitchFamily="18" charset="0"/>
              <a:ea typeface="Times New Roman" panose="02020603050405020304" pitchFamily="18" charset="0"/>
            </a:endParaRPr>
          </a:p>
          <a:p>
            <a:pPr algn="just">
              <a:lnSpc>
                <a:spcPct val="110000"/>
              </a:lnSpc>
              <a:tabLst>
                <a:tab pos="1285875" algn="l"/>
              </a:tabLst>
            </a:pPr>
            <a:r>
              <a:rPr lang="en-GB" sz="1200" dirty="0">
                <a:solidFill>
                  <a:srgbClr val="000000"/>
                </a:solidFill>
                <a:effectLst/>
                <a:latin typeface="Times New Roman" panose="02020603050405020304" pitchFamily="18" charset="0"/>
                <a:ea typeface="Times New Roman" panose="02020603050405020304" pitchFamily="18" charset="0"/>
              </a:rPr>
              <a:t>Supplies needed: blank timeline to be filled out prior to viewing the next slide (</a:t>
            </a:r>
            <a:r>
              <a:rPr lang="en-GB" sz="1200" b="1" i="1" dirty="0">
                <a:solidFill>
                  <a:srgbClr val="000000"/>
                </a:solidFill>
                <a:effectLst/>
                <a:latin typeface="Times New Roman" panose="02020603050405020304" pitchFamily="18" charset="0"/>
                <a:ea typeface="Times New Roman" panose="02020603050405020304" pitchFamily="18" charset="0"/>
              </a:rPr>
              <a:t>find </a:t>
            </a:r>
            <a:r>
              <a:rPr lang="en-GB" sz="1200" b="1" i="1" dirty="0">
                <a:solidFill>
                  <a:srgbClr val="FF0000"/>
                </a:solidFill>
                <a:effectLst/>
                <a:latin typeface="Times New Roman" panose="02020603050405020304" pitchFamily="18" charset="0"/>
                <a:ea typeface="Times New Roman" panose="02020603050405020304" pitchFamily="18" charset="0"/>
              </a:rPr>
              <a:t>at the end of slide deck</a:t>
            </a:r>
            <a:r>
              <a:rPr lang="en-GB" sz="1200" dirty="0">
                <a:solidFill>
                  <a:srgbClr val="000000"/>
                </a:solidFill>
                <a:effectLst/>
                <a:latin typeface="Times New Roman" panose="02020603050405020304" pitchFamily="18" charset="0"/>
                <a:ea typeface="Times New Roman" panose="02020603050405020304" pitchFamily="18" charset="0"/>
              </a:rPr>
              <a:t>)</a:t>
            </a:r>
          </a:p>
          <a:p>
            <a:pPr algn="just">
              <a:lnSpc>
                <a:spcPct val="110000"/>
              </a:lnSpc>
              <a:tabLst>
                <a:tab pos="1285875" algn="l"/>
              </a:tabLst>
            </a:pPr>
            <a:endParaRPr lang="en-GB" sz="1200" dirty="0">
              <a:solidFill>
                <a:srgbClr val="000000"/>
              </a:solidFill>
              <a:effectLst/>
              <a:latin typeface="Times New Roman" panose="02020603050405020304" pitchFamily="18" charset="0"/>
              <a:ea typeface="Times New Roman" panose="02020603050405020304" pitchFamily="18" charset="0"/>
            </a:endParaRPr>
          </a:p>
          <a:p>
            <a:pPr marL="342900" lvl="0" indent="-342900" algn="just" fontAlgn="base">
              <a:lnSpc>
                <a:spcPct val="110000"/>
              </a:lnSpc>
              <a:buFont typeface="Symbol" panose="05050102010706020507" pitchFamily="18" charset="2"/>
              <a:buChar char=""/>
              <a:tabLst>
                <a:tab pos="180340" algn="l"/>
              </a:tabLst>
            </a:pPr>
            <a:r>
              <a:rPr lang="en-GB" sz="1200" dirty="0">
                <a:solidFill>
                  <a:srgbClr val="000000"/>
                </a:solidFill>
                <a:effectLst/>
                <a:latin typeface="Times New Roman" panose="02020603050405020304" pitchFamily="18" charset="0"/>
                <a:ea typeface="Times New Roman" panose="02020603050405020304" pitchFamily="18" charset="0"/>
              </a:rPr>
              <a:t>Make a list of what the students thoughts are on the whiteboard. Note the years they guess, and what the purpose of energy usage was. </a:t>
            </a:r>
            <a:endParaRPr lang="en-US" sz="1200" dirty="0">
              <a:effectLst/>
              <a:latin typeface="Times New Roman" panose="02020603050405020304" pitchFamily="18" charset="0"/>
              <a:ea typeface="Times New Roman" panose="02020603050405020304" pitchFamily="18" charset="0"/>
            </a:endParaRPr>
          </a:p>
          <a:p>
            <a:pPr marL="342900" lvl="0" indent="-342900" algn="just" fontAlgn="base">
              <a:lnSpc>
                <a:spcPct val="110000"/>
              </a:lnSpc>
              <a:buFont typeface="Symbol" panose="05050102010706020507" pitchFamily="18" charset="2"/>
              <a:buChar char=""/>
              <a:tabLst>
                <a:tab pos="180340" algn="l"/>
              </a:tabLst>
            </a:pPr>
            <a:r>
              <a:rPr lang="en-GB" sz="1200" dirty="0">
                <a:solidFill>
                  <a:srgbClr val="000000"/>
                </a:solidFill>
                <a:effectLst/>
                <a:latin typeface="Times New Roman" panose="02020603050405020304" pitchFamily="18" charset="0"/>
                <a:ea typeface="Times New Roman" panose="02020603050405020304" pitchFamily="18" charset="0"/>
              </a:rPr>
              <a:t>Give an introduction to what the answer actually is (fire) and what humans used it for (cooking). Ask them what they think of this.</a:t>
            </a:r>
            <a:endParaRPr lang="en-US" sz="1200" dirty="0">
              <a:effectLst/>
              <a:latin typeface="Times New Roman" panose="02020603050405020304" pitchFamily="18" charset="0"/>
              <a:ea typeface="Times New Roman" panose="02020603050405020304" pitchFamily="18" charset="0"/>
            </a:endParaRPr>
          </a:p>
          <a:p>
            <a:pPr marL="342900" lvl="0" indent="-342900" algn="just" fontAlgn="base">
              <a:lnSpc>
                <a:spcPct val="110000"/>
              </a:lnSpc>
              <a:buFont typeface="Symbol" panose="05050102010706020507" pitchFamily="18" charset="2"/>
              <a:buChar char=""/>
              <a:tabLst>
                <a:tab pos="180340" algn="l"/>
              </a:tabLst>
            </a:pPr>
            <a:r>
              <a:rPr lang="en-GB" sz="1200" dirty="0">
                <a:solidFill>
                  <a:srgbClr val="000000"/>
                </a:solidFill>
                <a:effectLst/>
                <a:latin typeface="Times New Roman" panose="02020603050405020304" pitchFamily="18" charset="0"/>
                <a:ea typeface="Times New Roman" panose="02020603050405020304" pitchFamily="18" charset="0"/>
              </a:rPr>
              <a:t>Teach the other milestones of power, note how technology changed or evolved. Allowing time for questions. </a:t>
            </a:r>
            <a:endParaRPr lang="en-US" sz="1200" dirty="0">
              <a:effectLst/>
              <a:latin typeface="Times New Roman" panose="02020603050405020304" pitchFamily="18" charset="0"/>
              <a:ea typeface="Times New Roman" panose="02020603050405020304" pitchFamily="18" charset="0"/>
            </a:endParaRPr>
          </a:p>
          <a:p>
            <a:pPr marL="221615" algn="just" fontAlgn="base">
              <a:lnSpc>
                <a:spcPct val="110000"/>
              </a:lnSpc>
              <a:tabLst>
                <a:tab pos="180340" algn="l"/>
              </a:tabLst>
            </a:pPr>
            <a:r>
              <a:rPr lang="en-GB" sz="1200" dirty="0">
                <a:solidFill>
                  <a:srgbClr val="000000"/>
                </a:solidFill>
                <a:effectLst/>
                <a:latin typeface="Times New Roman" panose="02020603050405020304" pitchFamily="18" charset="0"/>
                <a:ea typeface="Times New Roman" panose="02020603050405020304" pitchFamily="18" charset="0"/>
              </a:rPr>
              <a:t> </a:t>
            </a:r>
            <a:endParaRPr lang="en-US" sz="1200" dirty="0">
              <a:effectLst/>
              <a:latin typeface="Times New Roman" panose="02020603050405020304" pitchFamily="18" charset="0"/>
              <a:ea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5E7BCF67-2F45-4769-AA0C-E911C426EEC4}" type="slidenum">
              <a:rPr lang="en-US" smtClean="0"/>
              <a:t>6</a:t>
            </a:fld>
            <a:endParaRPr lang="en-US"/>
          </a:p>
        </p:txBody>
      </p:sp>
    </p:spTree>
    <p:extLst>
      <p:ext uri="{BB962C8B-B14F-4D97-AF65-F5344CB8AC3E}">
        <p14:creationId xmlns:p14="http://schemas.microsoft.com/office/powerpoint/2010/main" val="104596793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fontAlgn="base">
              <a:lnSpc>
                <a:spcPct val="110000"/>
              </a:lnSpc>
              <a:tabLst>
                <a:tab pos="180340" algn="l"/>
              </a:tabLst>
            </a:pPr>
            <a:r>
              <a:rPr lang="en-GB" sz="1200" dirty="0">
                <a:solidFill>
                  <a:srgbClr val="000000"/>
                </a:solidFill>
                <a:effectLst/>
                <a:latin typeface="Times New Roman" panose="02020603050405020304" pitchFamily="18" charset="0"/>
                <a:ea typeface="Times New Roman" panose="02020603050405020304" pitchFamily="18" charset="0"/>
              </a:rPr>
              <a:t>Print out a timeline for the student to fill in along with the teacher, so each of them have it for their own reference.</a:t>
            </a:r>
            <a:endParaRPr lang="en-US" sz="1200" dirty="0">
              <a:effectLst/>
              <a:latin typeface="Times New Roman" panose="02020603050405020304" pitchFamily="18" charset="0"/>
              <a:ea typeface="Times New Roman" panose="02020603050405020304" pitchFamily="18" charset="0"/>
            </a:endParaRPr>
          </a:p>
          <a:p>
            <a:pPr algn="just" fontAlgn="base">
              <a:lnSpc>
                <a:spcPct val="110000"/>
              </a:lnSpc>
              <a:tabLst>
                <a:tab pos="180340" algn="l"/>
              </a:tabLst>
            </a:pPr>
            <a:r>
              <a:rPr lang="it-IT" sz="1200" dirty="0">
                <a:solidFill>
                  <a:srgbClr val="000000"/>
                </a:solidFill>
                <a:effectLst/>
                <a:latin typeface="Times New Roman" panose="02020603050405020304" pitchFamily="18" charset="0"/>
                <a:ea typeface="Times New Roman" panose="02020603050405020304" pitchFamily="18" charset="0"/>
              </a:rPr>
              <a:t>Stick timeline in </a:t>
            </a:r>
            <a:r>
              <a:rPr lang="it-IT" sz="1200" b="1" dirty="0">
                <a:solidFill>
                  <a:srgbClr val="000000"/>
                </a:solidFill>
                <a:effectLst/>
                <a:latin typeface="Times New Roman" panose="02020603050405020304" pitchFamily="18" charset="0"/>
                <a:ea typeface="Times New Roman" panose="02020603050405020304" pitchFamily="18" charset="0"/>
              </a:rPr>
              <a:t>eco-diary </a:t>
            </a:r>
            <a:endParaRPr lang="en-US" sz="1200" dirty="0">
              <a:effectLst/>
              <a:latin typeface="Times New Roman" panose="02020603050405020304" pitchFamily="18" charset="0"/>
              <a:ea typeface="Times New Roman" panose="02020603050405020304" pitchFamily="18" charset="0"/>
            </a:endParaRP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solidFill>
                  <a:srgbClr val="000000"/>
                </a:solidFill>
                <a:effectLst/>
                <a:latin typeface="Times New Roman" panose="02020603050405020304" pitchFamily="18" charset="0"/>
                <a:ea typeface="Times New Roman" panose="02020603050405020304" pitchFamily="18" charset="0"/>
              </a:rPr>
              <a:t>Upon reaching the Industrial Revolution, discuss how this historical event completely changed society. </a:t>
            </a:r>
            <a:endParaRPr lang="en-US" dirty="0"/>
          </a:p>
        </p:txBody>
      </p:sp>
      <p:sp>
        <p:nvSpPr>
          <p:cNvPr id="4" name="Slide Number Placeholder 3"/>
          <p:cNvSpPr>
            <a:spLocks noGrp="1"/>
          </p:cNvSpPr>
          <p:nvPr>
            <p:ph type="sldNum" sz="quarter" idx="5"/>
          </p:nvPr>
        </p:nvSpPr>
        <p:spPr/>
        <p:txBody>
          <a:bodyPr/>
          <a:lstStyle/>
          <a:p>
            <a:fld id="{5E7BCF67-2F45-4769-AA0C-E911C426EEC4}" type="slidenum">
              <a:rPr lang="en-US" smtClean="0"/>
              <a:t>7</a:t>
            </a:fld>
            <a:endParaRPr lang="en-US"/>
          </a:p>
        </p:txBody>
      </p:sp>
    </p:spTree>
    <p:extLst>
      <p:ext uri="{BB962C8B-B14F-4D97-AF65-F5344CB8AC3E}">
        <p14:creationId xmlns:p14="http://schemas.microsoft.com/office/powerpoint/2010/main" val="429262841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E7BCF67-2F45-4769-AA0C-E911C426EEC4}" type="slidenum">
              <a:rPr lang="en-US" smtClean="0"/>
              <a:t>8</a:t>
            </a:fld>
            <a:endParaRPr lang="en-US"/>
          </a:p>
        </p:txBody>
      </p:sp>
    </p:spTree>
    <p:extLst>
      <p:ext uri="{BB962C8B-B14F-4D97-AF65-F5344CB8AC3E}">
        <p14:creationId xmlns:p14="http://schemas.microsoft.com/office/powerpoint/2010/main" val="49884798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fontAlgn="base">
              <a:lnSpc>
                <a:spcPct val="110000"/>
              </a:lnSpc>
              <a:tabLst>
                <a:tab pos="180340" algn="l"/>
              </a:tabLst>
            </a:pPr>
            <a:r>
              <a:rPr lang="en-GB" sz="1800" b="1" dirty="0">
                <a:solidFill>
                  <a:srgbClr val="000000"/>
                </a:solidFill>
                <a:effectLst/>
                <a:highlight>
                  <a:srgbClr val="A9A9A9"/>
                </a:highlight>
                <a:latin typeface="Times New Roman" panose="02020603050405020304" pitchFamily="18" charset="0"/>
                <a:ea typeface="Times New Roman" panose="02020603050405020304" pitchFamily="18" charset="0"/>
              </a:rPr>
              <a:t>Activity (15 min)</a:t>
            </a:r>
            <a:r>
              <a:rPr lang="en-GB" sz="1800" dirty="0">
                <a:solidFill>
                  <a:srgbClr val="000000"/>
                </a:solidFill>
                <a:effectLst/>
                <a:highlight>
                  <a:srgbClr val="A9A9A9"/>
                </a:highlight>
                <a:latin typeface="Times New Roman" panose="02020603050405020304" pitchFamily="18" charset="0"/>
                <a:ea typeface="Times New Roman" panose="02020603050405020304" pitchFamily="18" charset="0"/>
              </a:rPr>
              <a:t>:</a:t>
            </a:r>
            <a:r>
              <a:rPr lang="en-GB" sz="1800" dirty="0">
                <a:solidFill>
                  <a:srgbClr val="000000"/>
                </a:solidFill>
                <a:effectLst/>
                <a:latin typeface="Times New Roman" panose="02020603050405020304" pitchFamily="18" charset="0"/>
                <a:ea typeface="Times New Roman" panose="02020603050405020304" pitchFamily="18" charset="0"/>
              </a:rPr>
              <a:t> Upon reaching the Industrial Revolution, discuss how this historical event completely changed society. Demonstrate impact of the industrial revolution on society; a few examples: (15 min)</a:t>
            </a:r>
            <a:endParaRPr lang="en-US" sz="1800" dirty="0">
              <a:effectLst/>
              <a:latin typeface="Times New Roman" panose="02020603050405020304" pitchFamily="18" charset="0"/>
              <a:ea typeface="Times New Roman" panose="02020603050405020304" pitchFamily="18" charset="0"/>
            </a:endParaRPr>
          </a:p>
          <a:p>
            <a:pPr algn="just" fontAlgn="base">
              <a:lnSpc>
                <a:spcPct val="110000"/>
              </a:lnSpc>
              <a:tabLst>
                <a:tab pos="180340" algn="l"/>
              </a:tabLst>
            </a:pPr>
            <a:r>
              <a:rPr lang="en-GB" sz="1800" dirty="0">
                <a:solidFill>
                  <a:srgbClr val="000000"/>
                </a:solidFill>
                <a:effectLst/>
                <a:latin typeface="Times New Roman" panose="02020603050405020304" pitchFamily="18" charset="0"/>
                <a:ea typeface="Times New Roman" panose="02020603050405020304" pitchFamily="18" charset="0"/>
              </a:rPr>
              <a:t> </a:t>
            </a:r>
            <a:endParaRPr lang="en-US" sz="1800" dirty="0">
              <a:effectLst/>
              <a:latin typeface="Times New Roman" panose="02020603050405020304" pitchFamily="18" charset="0"/>
              <a:ea typeface="Times New Roman" panose="02020603050405020304" pitchFamily="18" charset="0"/>
            </a:endParaRPr>
          </a:p>
          <a:p>
            <a:pPr algn="just" fontAlgn="base">
              <a:lnSpc>
                <a:spcPct val="110000"/>
              </a:lnSpc>
              <a:tabLst>
                <a:tab pos="180340" algn="l"/>
              </a:tabLst>
            </a:pPr>
            <a:r>
              <a:rPr lang="en-GB" sz="1800" dirty="0">
                <a:solidFill>
                  <a:srgbClr val="000000"/>
                </a:solidFill>
                <a:effectLst/>
                <a:latin typeface="Times New Roman" panose="02020603050405020304" pitchFamily="18" charset="0"/>
                <a:ea typeface="Times New Roman" panose="02020603050405020304" pitchFamily="18" charset="0"/>
              </a:rPr>
              <a:t>Our theme: </a:t>
            </a:r>
            <a:r>
              <a:rPr lang="en-GB" sz="1800" i="1" dirty="0">
                <a:solidFill>
                  <a:srgbClr val="000000"/>
                </a:solidFill>
                <a:effectLst/>
                <a:latin typeface="Times New Roman" panose="02020603050405020304" pitchFamily="18" charset="0"/>
                <a:ea typeface="Times New Roman" panose="02020603050405020304" pitchFamily="18" charset="0"/>
              </a:rPr>
              <a:t>Access to electricity is an advantage (e.g. making more money); more people will want electricity otherwise, will be left behind.</a:t>
            </a:r>
            <a:endParaRPr lang="en-US" sz="1800" dirty="0">
              <a:effectLst/>
              <a:latin typeface="Times New Roman" panose="02020603050405020304" pitchFamily="18" charset="0"/>
              <a:ea typeface="Times New Roman" panose="02020603050405020304" pitchFamily="18" charset="0"/>
            </a:endParaRPr>
          </a:p>
          <a:p>
            <a:pPr algn="just" fontAlgn="base">
              <a:lnSpc>
                <a:spcPct val="110000"/>
              </a:lnSpc>
              <a:tabLst>
                <a:tab pos="180340" algn="l"/>
              </a:tabLst>
            </a:pPr>
            <a:r>
              <a:rPr lang="en-GB" sz="1800" dirty="0">
                <a:solidFill>
                  <a:srgbClr val="000000"/>
                </a:solidFill>
                <a:effectLst/>
                <a:latin typeface="Times New Roman" panose="02020603050405020304" pitchFamily="18" charset="0"/>
                <a:ea typeface="Times New Roman" panose="02020603050405020304" pitchFamily="18" charset="0"/>
              </a:rPr>
              <a:t>	</a:t>
            </a:r>
            <a:endParaRPr lang="en-US" sz="1800" dirty="0">
              <a:effectLst/>
              <a:latin typeface="Times New Roman" panose="02020603050405020304" pitchFamily="18" charset="0"/>
              <a:ea typeface="Times New Roman" panose="02020603050405020304" pitchFamily="18" charset="0"/>
            </a:endParaRPr>
          </a:p>
          <a:p>
            <a:pPr algn="just" fontAlgn="base">
              <a:lnSpc>
                <a:spcPct val="110000"/>
              </a:lnSpc>
              <a:tabLst>
                <a:tab pos="180340" algn="l"/>
              </a:tabLst>
            </a:pPr>
            <a:r>
              <a:rPr lang="en-GB" sz="1800" dirty="0">
                <a:solidFill>
                  <a:srgbClr val="000000"/>
                </a:solidFill>
                <a:effectLst/>
                <a:latin typeface="Times New Roman" panose="02020603050405020304" pitchFamily="18" charset="0"/>
                <a:ea typeface="Times New Roman" panose="02020603050405020304" pitchFamily="18" charset="0"/>
              </a:rPr>
              <a:t>Activity example: split up into groups (each table/group is at a different station):</a:t>
            </a:r>
            <a:endParaRPr lang="en-US" sz="1800" dirty="0">
              <a:effectLst/>
              <a:latin typeface="Times New Roman" panose="02020603050405020304" pitchFamily="18" charset="0"/>
              <a:ea typeface="Times New Roman" panose="02020603050405020304" pitchFamily="18" charset="0"/>
            </a:endParaRPr>
          </a:p>
          <a:p>
            <a:pPr algn="just">
              <a:lnSpc>
                <a:spcPct val="110000"/>
              </a:lnSpc>
              <a:tabLst>
                <a:tab pos="180340" algn="l"/>
              </a:tabLst>
            </a:pPr>
            <a:r>
              <a:rPr lang="en-GB" sz="1800" dirty="0">
                <a:solidFill>
                  <a:srgbClr val="000000"/>
                </a:solidFill>
                <a:effectLst/>
                <a:latin typeface="Times New Roman" panose="02020603050405020304" pitchFamily="18" charset="0"/>
                <a:ea typeface="Times New Roman" panose="02020603050405020304" pitchFamily="18" charset="0"/>
              </a:rPr>
              <a:t>Supplies needed*: calculators, encyclopaedias, paper, laptop/computer, pencils/pens, stopwatch</a:t>
            </a:r>
            <a:endParaRPr lang="en-US" sz="1800" dirty="0">
              <a:effectLst/>
              <a:latin typeface="Times New Roman" panose="02020603050405020304" pitchFamily="18" charset="0"/>
              <a:ea typeface="Times New Roman" panose="02020603050405020304" pitchFamily="18" charset="0"/>
            </a:endParaRPr>
          </a:p>
          <a:p>
            <a:pPr algn="just">
              <a:lnSpc>
                <a:spcPct val="110000"/>
              </a:lnSpc>
              <a:tabLst>
                <a:tab pos="180340" algn="l"/>
              </a:tabLst>
            </a:pPr>
            <a:r>
              <a:rPr lang="en-GB" sz="1800" i="1" dirty="0">
                <a:solidFill>
                  <a:srgbClr val="000000"/>
                </a:solidFill>
                <a:effectLst/>
                <a:latin typeface="Times New Roman" panose="02020603050405020304" pitchFamily="18" charset="0"/>
                <a:ea typeface="Times New Roman" panose="02020603050405020304" pitchFamily="18" charset="0"/>
              </a:rPr>
              <a:t>*these are just examples and will be based on classroom resources</a:t>
            </a:r>
            <a:endParaRPr lang="en-US" sz="1800" i="1" dirty="0">
              <a:effectLst/>
              <a:latin typeface="Times New Roman" panose="02020603050405020304" pitchFamily="18" charset="0"/>
              <a:ea typeface="Times New Roman" panose="02020603050405020304" pitchFamily="18" charset="0"/>
            </a:endParaRPr>
          </a:p>
          <a:p>
            <a:pPr algn="just">
              <a:lnSpc>
                <a:spcPct val="110000"/>
              </a:lnSpc>
              <a:tabLst>
                <a:tab pos="180340" algn="l"/>
              </a:tabLst>
            </a:pPr>
            <a:endParaRPr lang="en-GB" sz="1800" dirty="0">
              <a:solidFill>
                <a:srgbClr val="000000"/>
              </a:solidFill>
              <a:effectLst/>
              <a:latin typeface="Times New Roman" panose="02020603050405020304" pitchFamily="18" charset="0"/>
              <a:ea typeface="Times New Roman" panose="02020603050405020304" pitchFamily="18" charset="0"/>
            </a:endParaRPr>
          </a:p>
          <a:p>
            <a:pPr algn="just">
              <a:lnSpc>
                <a:spcPct val="110000"/>
              </a:lnSpc>
              <a:tabLst>
                <a:tab pos="180340" algn="l"/>
              </a:tabLst>
            </a:pPr>
            <a:r>
              <a:rPr lang="en-US" sz="1800" dirty="0">
                <a:solidFill>
                  <a:srgbClr val="000000"/>
                </a:solidFill>
                <a:effectLst/>
                <a:latin typeface="Times New Roman" panose="02020603050405020304" pitchFamily="18" charset="0"/>
                <a:ea typeface="Times New Roman" panose="02020603050405020304" pitchFamily="18" charset="0"/>
              </a:rPr>
              <a:t>Depending on student skill level, may need to only do demonstrations.</a:t>
            </a:r>
            <a:endParaRPr lang="en-US" sz="1800" dirty="0">
              <a:effectLst/>
              <a:latin typeface="Times New Roman" panose="02020603050405020304" pitchFamily="18" charset="0"/>
              <a:ea typeface="Times New Roman" panose="02020603050405020304" pitchFamily="18" charset="0"/>
            </a:endParaRPr>
          </a:p>
          <a:p>
            <a:pPr algn="just" fontAlgn="base">
              <a:lnSpc>
                <a:spcPct val="110000"/>
              </a:lnSpc>
              <a:tabLst>
                <a:tab pos="180340" algn="l"/>
              </a:tabLst>
            </a:pPr>
            <a:r>
              <a:rPr lang="en-GB" sz="1800" dirty="0">
                <a:solidFill>
                  <a:srgbClr val="000000"/>
                </a:solidFill>
                <a:effectLst/>
                <a:latin typeface="Times New Roman" panose="02020603050405020304" pitchFamily="18" charset="0"/>
                <a:ea typeface="Times New Roman" panose="02020603050405020304" pitchFamily="18" charset="0"/>
              </a:rPr>
              <a:t>Station 1: Calculator vs. Human: Set out a few math problems, give one student access to a calculator, the others need to perform the problems by hand.</a:t>
            </a:r>
            <a:endParaRPr lang="en-US" sz="1800" dirty="0">
              <a:effectLst/>
              <a:latin typeface="Times New Roman" panose="02020603050405020304" pitchFamily="18" charset="0"/>
              <a:ea typeface="Times New Roman" panose="02020603050405020304" pitchFamily="18" charset="0"/>
            </a:endParaRPr>
          </a:p>
          <a:p>
            <a:pPr algn="just" fontAlgn="base">
              <a:lnSpc>
                <a:spcPct val="110000"/>
              </a:lnSpc>
              <a:tabLst>
                <a:tab pos="180340" algn="l"/>
              </a:tabLst>
            </a:pPr>
            <a:r>
              <a:rPr lang="en-GB" sz="1800" dirty="0">
                <a:solidFill>
                  <a:srgbClr val="000000"/>
                </a:solidFill>
                <a:effectLst/>
                <a:latin typeface="Times New Roman" panose="02020603050405020304" pitchFamily="18" charset="0"/>
                <a:ea typeface="Times New Roman" panose="02020603050405020304" pitchFamily="18" charset="0"/>
              </a:rPr>
              <a:t> It should be clear how much faster the student with the machine is and the disadvantage everyone else has. </a:t>
            </a:r>
            <a:r>
              <a:rPr lang="en-US" sz="1800" dirty="0">
                <a:effectLst/>
                <a:latin typeface="Arial" panose="020B0604020202020204" pitchFamily="34" charset="0"/>
                <a:ea typeface="Arial" panose="020B0604020202020204" pitchFamily="34" charset="0"/>
              </a:rPr>
              <a:t> </a:t>
            </a:r>
            <a:endParaRPr lang="en-US" sz="1800" dirty="0">
              <a:effectLst/>
              <a:latin typeface="Times New Roman" panose="02020603050405020304" pitchFamily="18" charset="0"/>
              <a:ea typeface="Times New Roman" panose="02020603050405020304" pitchFamily="18" charset="0"/>
            </a:endParaRPr>
          </a:p>
          <a:p>
            <a:pPr algn="just" fontAlgn="base">
              <a:lnSpc>
                <a:spcPct val="110000"/>
              </a:lnSpc>
              <a:tabLst>
                <a:tab pos="180340" algn="l"/>
              </a:tabLst>
            </a:pPr>
            <a:r>
              <a:rPr lang="en-GB" sz="1800" dirty="0">
                <a:solidFill>
                  <a:srgbClr val="000000"/>
                </a:solidFill>
                <a:effectLst/>
                <a:latin typeface="Times New Roman" panose="02020603050405020304" pitchFamily="18" charset="0"/>
                <a:ea typeface="Times New Roman" panose="02020603050405020304" pitchFamily="18" charset="0"/>
              </a:rPr>
              <a:t> </a:t>
            </a:r>
            <a:endParaRPr lang="en-US" sz="1800" dirty="0">
              <a:effectLst/>
              <a:latin typeface="Times New Roman" panose="02020603050405020304" pitchFamily="18" charset="0"/>
              <a:ea typeface="Times New Roman" panose="02020603050405020304" pitchFamily="18" charset="0"/>
            </a:endParaRPr>
          </a:p>
          <a:p>
            <a:pPr algn="just" fontAlgn="base">
              <a:lnSpc>
                <a:spcPct val="110000"/>
              </a:lnSpc>
              <a:tabLst>
                <a:tab pos="180340" algn="l"/>
              </a:tabLst>
            </a:pPr>
            <a:r>
              <a:rPr lang="en-GB" sz="1800" dirty="0">
                <a:solidFill>
                  <a:srgbClr val="000000"/>
                </a:solidFill>
                <a:effectLst/>
                <a:latin typeface="Times New Roman" panose="02020603050405020304" pitchFamily="18" charset="0"/>
                <a:ea typeface="Times New Roman" panose="02020603050405020304" pitchFamily="18" charset="0"/>
              </a:rPr>
              <a:t>Emphasise that technology they use is powered either indirectly or directly, by </a:t>
            </a:r>
            <a:r>
              <a:rPr lang="en-GB" sz="1800" b="1" dirty="0">
                <a:solidFill>
                  <a:srgbClr val="000000"/>
                </a:solidFill>
                <a:effectLst/>
                <a:latin typeface="Times New Roman" panose="02020603050405020304" pitchFamily="18" charset="0"/>
                <a:ea typeface="Times New Roman" panose="02020603050405020304" pitchFamily="18" charset="0"/>
              </a:rPr>
              <a:t>electricity</a:t>
            </a:r>
            <a:r>
              <a:rPr lang="en-GB" sz="1800" dirty="0">
                <a:solidFill>
                  <a:srgbClr val="000000"/>
                </a:solidFill>
                <a:effectLst/>
                <a:latin typeface="Times New Roman" panose="02020603050405020304" pitchFamily="18" charset="0"/>
                <a:ea typeface="Times New Roman" panose="02020603050405020304" pitchFamily="18" charset="0"/>
              </a:rPr>
              <a:t>!</a:t>
            </a:r>
            <a:endParaRPr lang="en-US" sz="1800" dirty="0">
              <a:effectLst/>
              <a:latin typeface="Times New Roman" panose="02020603050405020304" pitchFamily="18" charset="0"/>
              <a:ea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fld id="{5E7BCF67-2F45-4769-AA0C-E911C426EEC4}" type="slidenum">
              <a:rPr lang="en-US" smtClean="0"/>
              <a:t>9</a:t>
            </a:fld>
            <a:endParaRPr lang="en-US"/>
          </a:p>
        </p:txBody>
      </p:sp>
    </p:spTree>
    <p:extLst>
      <p:ext uri="{BB962C8B-B14F-4D97-AF65-F5344CB8AC3E}">
        <p14:creationId xmlns:p14="http://schemas.microsoft.com/office/powerpoint/2010/main" val="414445670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dirty="0"/>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4" name="Date Placeholder 3"/>
          <p:cNvSpPr>
            <a:spLocks noGrp="1"/>
          </p:cNvSpPr>
          <p:nvPr>
            <p:ph type="dt" sz="half" idx="10"/>
          </p:nvPr>
        </p:nvSpPr>
        <p:spPr/>
        <p:txBody>
          <a:bodyPr/>
          <a:lstStyle/>
          <a:p>
            <a:fld id="{C764DE79-268F-4C1A-8933-263129D2AF90}" type="datetimeFigureOut">
              <a:rPr lang="en-US" dirty="0"/>
              <a:t>5/15/2022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83947170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Vertical Text Placeholder 2"/>
          <p:cNvSpPr>
            <a:spLocks noGrp="1"/>
          </p:cNvSpPr>
          <p:nvPr>
            <p:ph type="body" orient="vert" idx="1"/>
          </p:nvPr>
        </p:nvSpPr>
        <p:spPr/>
        <p:txBody>
          <a:bodyPr vert="eaVert"/>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p>
            <a:fld id="{C764DE79-268F-4C1A-8933-263129D2AF90}" type="datetimeFigureOut">
              <a:rPr lang="en-US" dirty="0"/>
              <a:t>5/15/2022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426859432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dirty="0"/>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p>
            <a:fld id="{C764DE79-268F-4C1A-8933-263129D2AF90}" type="datetimeFigureOut">
              <a:rPr lang="en-US" dirty="0"/>
              <a:t>5/15/2022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309708447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p>
            <a:fld id="{C764DE79-268F-4C1A-8933-263129D2AF90}" type="datetimeFigureOut">
              <a:rPr lang="en-US" dirty="0"/>
              <a:t>5/15/2022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61645171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dirty="0"/>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edit Master text styles</a:t>
            </a:r>
          </a:p>
        </p:txBody>
      </p:sp>
      <p:sp>
        <p:nvSpPr>
          <p:cNvPr id="4" name="Date Placeholder 3"/>
          <p:cNvSpPr>
            <a:spLocks noGrp="1"/>
          </p:cNvSpPr>
          <p:nvPr>
            <p:ph type="dt" sz="half" idx="10"/>
          </p:nvPr>
        </p:nvSpPr>
        <p:spPr/>
        <p:txBody>
          <a:bodyPr/>
          <a:lstStyle/>
          <a:p>
            <a:fld id="{C764DE79-268F-4C1A-8933-263129D2AF90}" type="datetimeFigureOut">
              <a:rPr lang="en-US" dirty="0"/>
              <a:t>5/15/2022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259308058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p:cNvSpPr>
            <a:spLocks noGrp="1"/>
          </p:cNvSpPr>
          <p:nvPr>
            <p:ph type="dt" sz="half" idx="10"/>
          </p:nvPr>
        </p:nvSpPr>
        <p:spPr/>
        <p:txBody>
          <a:bodyPr/>
          <a:lstStyle/>
          <a:p>
            <a:fld id="{C764DE79-268F-4C1A-8933-263129D2AF90}" type="datetimeFigureOut">
              <a:rPr lang="en-US" dirty="0"/>
              <a:t>5/15/2022</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425211275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dirty="0"/>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Date Placeholder 6"/>
          <p:cNvSpPr>
            <a:spLocks noGrp="1"/>
          </p:cNvSpPr>
          <p:nvPr>
            <p:ph type="dt" sz="half" idx="10"/>
          </p:nvPr>
        </p:nvSpPr>
        <p:spPr/>
        <p:txBody>
          <a:bodyPr/>
          <a:lstStyle/>
          <a:p>
            <a:fld id="{C764DE79-268F-4C1A-8933-263129D2AF90}" type="datetimeFigureOut">
              <a:rPr lang="en-US" dirty="0"/>
              <a:t>5/15/2022</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358371315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Date Placeholder 2"/>
          <p:cNvSpPr>
            <a:spLocks noGrp="1"/>
          </p:cNvSpPr>
          <p:nvPr>
            <p:ph type="dt" sz="half" idx="10"/>
          </p:nvPr>
        </p:nvSpPr>
        <p:spPr/>
        <p:txBody>
          <a:bodyPr/>
          <a:lstStyle/>
          <a:p>
            <a:fld id="{C764DE79-268F-4C1A-8933-263129D2AF90}" type="datetimeFigureOut">
              <a:rPr lang="en-US" dirty="0"/>
              <a:t>5/15/2022</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343921581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764DE79-268F-4C1A-8933-263129D2AF90}" type="datetimeFigureOut">
              <a:rPr lang="en-US" dirty="0"/>
              <a:t>5/15/2022</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246220209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dirty="0"/>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sp>
        <p:nvSpPr>
          <p:cNvPr id="5" name="Date Placeholder 4"/>
          <p:cNvSpPr>
            <a:spLocks noGrp="1"/>
          </p:cNvSpPr>
          <p:nvPr>
            <p:ph type="dt" sz="half" idx="10"/>
          </p:nvPr>
        </p:nvSpPr>
        <p:spPr/>
        <p:txBody>
          <a:bodyPr/>
          <a:lstStyle/>
          <a:p>
            <a:fld id="{C764DE79-268F-4C1A-8933-263129D2AF90}" type="datetimeFigureOut">
              <a:rPr lang="en-US" dirty="0"/>
              <a:t>5/15/2022</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397486067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dirty="0"/>
              <a:t>Click to edit Master title style</a:t>
            </a:r>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sp>
        <p:nvSpPr>
          <p:cNvPr id="5" name="Date Placeholder 4"/>
          <p:cNvSpPr>
            <a:spLocks noGrp="1"/>
          </p:cNvSpPr>
          <p:nvPr>
            <p:ph type="dt" sz="half" idx="10"/>
          </p:nvPr>
        </p:nvSpPr>
        <p:spPr/>
        <p:txBody>
          <a:bodyPr/>
          <a:lstStyle/>
          <a:p>
            <a:fld id="{C764DE79-268F-4C1A-8933-263129D2AF90}" type="datetimeFigureOut">
              <a:rPr lang="en-US" dirty="0"/>
              <a:t>5/15/2022</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198260422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764DE79-268F-4C1A-8933-263129D2AF90}" type="datetimeFigureOut">
              <a:rPr lang="en-US" dirty="0"/>
              <a:t>5/15/2022</a:t>
            </a:fld>
            <a:endParaRPr lang="en-US" dirty="0"/>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8F63A3B-78C7-47BE-AE5E-E10140E04643}" type="slidenum">
              <a:rPr lang="en-US" dirty="0"/>
              <a:t>‹#›</a:t>
            </a:fld>
            <a:endParaRPr lang="en-US" dirty="0"/>
          </a:p>
        </p:txBody>
      </p:sp>
    </p:spTree>
    <p:extLst>
      <p:ext uri="{BB962C8B-B14F-4D97-AF65-F5344CB8AC3E}">
        <p14:creationId xmlns:p14="http://schemas.microsoft.com/office/powerpoint/2010/main" val="196558391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5.jpg"/><Relationship Id="rId13" Type="http://schemas.openxmlformats.org/officeDocument/2006/relationships/hyperlink" Target="https://publicdomainpictures.net/view-image.php?image=56853&amp;picture=magnet-illustration" TargetMode="External"/><Relationship Id="rId18" Type="http://schemas.openxmlformats.org/officeDocument/2006/relationships/image" Target="../media/image10.png"/><Relationship Id="rId26" Type="http://schemas.openxmlformats.org/officeDocument/2006/relationships/image" Target="../media/image17.png"/><Relationship Id="rId3" Type="http://schemas.openxmlformats.org/officeDocument/2006/relationships/image" Target="../media/image1.png"/><Relationship Id="rId21" Type="http://schemas.openxmlformats.org/officeDocument/2006/relationships/image" Target="../media/image12.jpg"/><Relationship Id="rId7" Type="http://schemas.openxmlformats.org/officeDocument/2006/relationships/image" Target="../media/image4.gif"/><Relationship Id="rId12" Type="http://schemas.openxmlformats.org/officeDocument/2006/relationships/image" Target="../media/image7.jpg"/><Relationship Id="rId17" Type="http://schemas.openxmlformats.org/officeDocument/2006/relationships/hyperlink" Target="https://freepngimg.com/png/72057-planet-planets-system-solar-icon-free-download-png-hd" TargetMode="External"/><Relationship Id="rId25" Type="http://schemas.openxmlformats.org/officeDocument/2006/relationships/image" Target="../media/image16.svg"/><Relationship Id="rId2" Type="http://schemas.openxmlformats.org/officeDocument/2006/relationships/notesSlide" Target="../notesSlides/notesSlide1.xml"/><Relationship Id="rId16" Type="http://schemas.openxmlformats.org/officeDocument/2006/relationships/image" Target="../media/image9.png"/><Relationship Id="rId20" Type="http://schemas.openxmlformats.org/officeDocument/2006/relationships/hyperlink" Target="http://www.publicdomainfiles.com/show_file.php?id=14019430817307" TargetMode="External"/><Relationship Id="rId1" Type="http://schemas.openxmlformats.org/officeDocument/2006/relationships/slideLayout" Target="../slideLayouts/slideLayout7.xml"/><Relationship Id="rId6" Type="http://schemas.openxmlformats.org/officeDocument/2006/relationships/image" Target="../media/image3.svg"/><Relationship Id="rId11" Type="http://schemas.openxmlformats.org/officeDocument/2006/relationships/hyperlink" Target="https://www.pngall.com/flask-png/download/45788" TargetMode="External"/><Relationship Id="rId24" Type="http://schemas.openxmlformats.org/officeDocument/2006/relationships/image" Target="../media/image15.png"/><Relationship Id="rId5" Type="http://schemas.openxmlformats.org/officeDocument/2006/relationships/image" Target="../media/image2.png"/><Relationship Id="rId15" Type="http://schemas.openxmlformats.org/officeDocument/2006/relationships/hyperlink" Target="https://pixabay.com/de/icon-r%C3%BCckmeldung-nachricht-wolke-1968237/" TargetMode="External"/><Relationship Id="rId23" Type="http://schemas.openxmlformats.org/officeDocument/2006/relationships/image" Target="../media/image14.jpeg"/><Relationship Id="rId28" Type="http://schemas.openxmlformats.org/officeDocument/2006/relationships/hyperlink" Target="http://creativecommons.org/licenses/by-nc/4.0/" TargetMode="External"/><Relationship Id="rId10" Type="http://schemas.openxmlformats.org/officeDocument/2006/relationships/image" Target="../media/image6.png"/><Relationship Id="rId19" Type="http://schemas.openxmlformats.org/officeDocument/2006/relationships/image" Target="../media/image11.png"/><Relationship Id="rId4" Type="http://schemas.openxmlformats.org/officeDocument/2006/relationships/hyperlink" Target="http://openclipart.org/detail/190134/lightning-by-zawertun-190134" TargetMode="External"/><Relationship Id="rId9" Type="http://schemas.openxmlformats.org/officeDocument/2006/relationships/hyperlink" Target="http://graphicdesign.stackexchange.com/questions/69112/how-can-i-elegantly-represent-gravity" TargetMode="External"/><Relationship Id="rId14" Type="http://schemas.openxmlformats.org/officeDocument/2006/relationships/image" Target="../media/image8.jpg"/><Relationship Id="rId22" Type="http://schemas.openxmlformats.org/officeDocument/2006/relationships/image" Target="../media/image13.jpeg"/><Relationship Id="rId27" Type="http://schemas.openxmlformats.org/officeDocument/2006/relationships/image" Target="../media/image18.svg"/></Relationships>
</file>

<file path=ppt/slides/_rels/slide10.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notesSlide" Target="../notesSlides/notesSlide10.xml"/><Relationship Id="rId1" Type="http://schemas.openxmlformats.org/officeDocument/2006/relationships/slideLayout" Target="../slideLayouts/slideLayout7.xml"/><Relationship Id="rId6" Type="http://schemas.openxmlformats.org/officeDocument/2006/relationships/hyperlink" Target="http://creativecommons.org/licenses/by-nc/4.0/" TargetMode="External"/><Relationship Id="rId5" Type="http://schemas.openxmlformats.org/officeDocument/2006/relationships/image" Target="../media/image18.svg"/><Relationship Id="rId4" Type="http://schemas.openxmlformats.org/officeDocument/2006/relationships/image" Target="../media/image17.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18.svg"/><Relationship Id="rId2" Type="http://schemas.openxmlformats.org/officeDocument/2006/relationships/image" Target="../media/image17.png"/><Relationship Id="rId1" Type="http://schemas.openxmlformats.org/officeDocument/2006/relationships/slideLayout" Target="../slideLayouts/slideLayout7.xml"/><Relationship Id="rId6" Type="http://schemas.openxmlformats.org/officeDocument/2006/relationships/hyperlink" Target="https://instituteforenergyresearch.org/history-electricity/#Politicized" TargetMode="External"/><Relationship Id="rId5" Type="http://schemas.openxmlformats.org/officeDocument/2006/relationships/hyperlink" Target="https://interestingengineering.com/industrial-revolution-the-ultimate-guide-to-this-game-changing-period" TargetMode="External"/><Relationship Id="rId4" Type="http://schemas.openxmlformats.org/officeDocument/2006/relationships/hyperlink" Target="http://creativecommons.org/licenses/by-nc/4.0/" TargetMode="External"/></Relationships>
</file>

<file path=ppt/slides/_rels/slide2.xml.rels><?xml version="1.0" encoding="UTF-8" standalone="yes"?>
<Relationships xmlns="http://schemas.openxmlformats.org/package/2006/relationships"><Relationship Id="rId8" Type="http://schemas.openxmlformats.org/officeDocument/2006/relationships/image" Target="../media/image20.png"/><Relationship Id="rId13" Type="http://schemas.openxmlformats.org/officeDocument/2006/relationships/hyperlink" Target="https://pixabay.com/it/ruota-timone-sterzo-nave-barca-27999/" TargetMode="External"/><Relationship Id="rId18" Type="http://schemas.openxmlformats.org/officeDocument/2006/relationships/image" Target="../media/image25.png"/><Relationship Id="rId26" Type="http://schemas.openxmlformats.org/officeDocument/2006/relationships/image" Target="../media/image31.png"/><Relationship Id="rId3" Type="http://schemas.openxmlformats.org/officeDocument/2006/relationships/image" Target="../media/image17.png"/><Relationship Id="rId21" Type="http://schemas.openxmlformats.org/officeDocument/2006/relationships/image" Target="../media/image28.svg"/><Relationship Id="rId34" Type="http://schemas.openxmlformats.org/officeDocument/2006/relationships/image" Target="../media/image1.png"/><Relationship Id="rId7" Type="http://schemas.openxmlformats.org/officeDocument/2006/relationships/hyperlink" Target="https://freesvg.org/vector-graphics-of-a-windmill" TargetMode="External"/><Relationship Id="rId12" Type="http://schemas.openxmlformats.org/officeDocument/2006/relationships/image" Target="../media/image22.png"/><Relationship Id="rId17" Type="http://schemas.openxmlformats.org/officeDocument/2006/relationships/hyperlink" Target="https://pixabay.com/es/mapa-pasador-icono-pin-de-mapa-1272165/" TargetMode="External"/><Relationship Id="rId25" Type="http://schemas.openxmlformats.org/officeDocument/2006/relationships/image" Target="../media/image30.png"/><Relationship Id="rId33" Type="http://schemas.openxmlformats.org/officeDocument/2006/relationships/hyperlink" Target="https://freesvg.org/vector-clip-art-of-oil-spray-can" TargetMode="External"/><Relationship Id="rId2" Type="http://schemas.openxmlformats.org/officeDocument/2006/relationships/notesSlide" Target="../notesSlides/notesSlide2.xml"/><Relationship Id="rId16" Type="http://schemas.openxmlformats.org/officeDocument/2006/relationships/image" Target="../media/image24.png"/><Relationship Id="rId20" Type="http://schemas.openxmlformats.org/officeDocument/2006/relationships/image" Target="../media/image27.png"/><Relationship Id="rId29" Type="http://schemas.openxmlformats.org/officeDocument/2006/relationships/image" Target="../media/image34.png"/><Relationship Id="rId1" Type="http://schemas.openxmlformats.org/officeDocument/2006/relationships/slideLayout" Target="../slideLayouts/slideLayout7.xml"/><Relationship Id="rId6" Type="http://schemas.openxmlformats.org/officeDocument/2006/relationships/image" Target="../media/image19.png"/><Relationship Id="rId11" Type="http://schemas.openxmlformats.org/officeDocument/2006/relationships/hyperlink" Target="https://pixabay.com/en/fire-flame-red-heat-hot-305227/" TargetMode="External"/><Relationship Id="rId24" Type="http://schemas.openxmlformats.org/officeDocument/2006/relationships/hyperlink" Target="https://alcse.org/distributed-generation-benefits/" TargetMode="External"/><Relationship Id="rId32" Type="http://schemas.openxmlformats.org/officeDocument/2006/relationships/image" Target="../media/image36.png"/><Relationship Id="rId5" Type="http://schemas.openxmlformats.org/officeDocument/2006/relationships/hyperlink" Target="http://creativecommons.org/licenses/by-nc/4.0/" TargetMode="External"/><Relationship Id="rId15" Type="http://schemas.openxmlformats.org/officeDocument/2006/relationships/hyperlink" Target="https://pixabay.com/fr/illustrations/ic%C3%B4ne-lien-connexion-1728549/" TargetMode="External"/><Relationship Id="rId23" Type="http://schemas.openxmlformats.org/officeDocument/2006/relationships/image" Target="../media/image29.jpg"/><Relationship Id="rId28" Type="http://schemas.openxmlformats.org/officeDocument/2006/relationships/image" Target="../media/image33.jpg"/><Relationship Id="rId10" Type="http://schemas.openxmlformats.org/officeDocument/2006/relationships/image" Target="../media/image21.png"/><Relationship Id="rId19" Type="http://schemas.openxmlformats.org/officeDocument/2006/relationships/image" Target="../media/image26.svg"/><Relationship Id="rId31" Type="http://schemas.openxmlformats.org/officeDocument/2006/relationships/hyperlink" Target="https://www.publicdomainpictures.net/view-image.php?image=63155" TargetMode="External"/><Relationship Id="rId4" Type="http://schemas.openxmlformats.org/officeDocument/2006/relationships/image" Target="../media/image18.svg"/><Relationship Id="rId9" Type="http://schemas.openxmlformats.org/officeDocument/2006/relationships/hyperlink" Target="https://pixabay.com/en/tree-trunk-nature-environment-576145/" TargetMode="External"/><Relationship Id="rId14" Type="http://schemas.openxmlformats.org/officeDocument/2006/relationships/image" Target="../media/image23.jpg"/><Relationship Id="rId22" Type="http://schemas.openxmlformats.org/officeDocument/2006/relationships/hyperlink" Target="https://svgsilh.com/ko/ffeb3b/tag/%EB%AC%BC%EB%A6%AC%ED%95%99-1.html" TargetMode="External"/><Relationship Id="rId27" Type="http://schemas.openxmlformats.org/officeDocument/2006/relationships/image" Target="../media/image32.svg"/><Relationship Id="rId30" Type="http://schemas.openxmlformats.org/officeDocument/2006/relationships/image" Target="../media/image35.jpg"/><Relationship Id="rId35" Type="http://schemas.openxmlformats.org/officeDocument/2006/relationships/hyperlink" Target="http://openclipart.org/detail/190134/lightning-by-zawertun-190134"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3.xml"/><Relationship Id="rId1" Type="http://schemas.openxmlformats.org/officeDocument/2006/relationships/slideLayout" Target="../slideLayouts/slideLayout7.xml"/><Relationship Id="rId5" Type="http://schemas.openxmlformats.org/officeDocument/2006/relationships/hyperlink" Target="http://creativecommons.org/licenses/by-nc/4.0/" TargetMode="External"/><Relationship Id="rId4" Type="http://schemas.openxmlformats.org/officeDocument/2006/relationships/image" Target="../media/image18.svg"/></Relationships>
</file>

<file path=ppt/slides/_rels/slide4.xml.rels><?xml version="1.0" encoding="UTF-8" standalone="yes"?>
<Relationships xmlns="http://schemas.openxmlformats.org/package/2006/relationships"><Relationship Id="rId3" Type="http://schemas.openxmlformats.org/officeDocument/2006/relationships/image" Target="../media/image37.jpg"/><Relationship Id="rId2" Type="http://schemas.openxmlformats.org/officeDocument/2006/relationships/notesSlide" Target="../notesSlides/notesSlide4.xml"/><Relationship Id="rId1" Type="http://schemas.openxmlformats.org/officeDocument/2006/relationships/slideLayout" Target="../slideLayouts/slideLayout7.xml"/><Relationship Id="rId6" Type="http://schemas.openxmlformats.org/officeDocument/2006/relationships/hyperlink" Target="http://creativecommons.org/licenses/by-nc/4.0/" TargetMode="External"/><Relationship Id="rId5" Type="http://schemas.openxmlformats.org/officeDocument/2006/relationships/image" Target="../media/image18.svg"/><Relationship Id="rId4" Type="http://schemas.openxmlformats.org/officeDocument/2006/relationships/image" Target="../media/image17.png"/></Relationships>
</file>

<file path=ppt/slides/_rels/slide5.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5.xml"/><Relationship Id="rId1" Type="http://schemas.openxmlformats.org/officeDocument/2006/relationships/slideLayout" Target="../slideLayouts/slideLayout7.xml"/><Relationship Id="rId6" Type="http://schemas.openxmlformats.org/officeDocument/2006/relationships/hyperlink" Target="http://creativecommons.org/licenses/by-nc/4.0/" TargetMode="External"/><Relationship Id="rId5" Type="http://schemas.openxmlformats.org/officeDocument/2006/relationships/image" Target="../media/image18.svg"/><Relationship Id="rId4" Type="http://schemas.openxmlformats.org/officeDocument/2006/relationships/image" Target="../media/image17.png"/></Relationships>
</file>

<file path=ppt/slides/_rels/slide6.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6.xml"/><Relationship Id="rId1" Type="http://schemas.openxmlformats.org/officeDocument/2006/relationships/slideLayout" Target="../slideLayouts/slideLayout7.xml"/><Relationship Id="rId6" Type="http://schemas.openxmlformats.org/officeDocument/2006/relationships/hyperlink" Target="http://creativecommons.org/licenses/by-nc/4.0/" TargetMode="External"/><Relationship Id="rId5" Type="http://schemas.openxmlformats.org/officeDocument/2006/relationships/image" Target="../media/image18.svg"/><Relationship Id="rId4" Type="http://schemas.openxmlformats.org/officeDocument/2006/relationships/image" Target="../media/image17.png"/></Relationships>
</file>

<file path=ppt/slides/_rels/slide7.xml.rels><?xml version="1.0" encoding="UTF-8" standalone="yes"?>
<Relationships xmlns="http://schemas.openxmlformats.org/package/2006/relationships"><Relationship Id="rId8" Type="http://schemas.openxmlformats.org/officeDocument/2006/relationships/image" Target="../media/image17.png"/><Relationship Id="rId3" Type="http://schemas.openxmlformats.org/officeDocument/2006/relationships/image" Target="../media/image39.png"/><Relationship Id="rId7" Type="http://schemas.openxmlformats.org/officeDocument/2006/relationships/image" Target="../media/image41.png"/><Relationship Id="rId2" Type="http://schemas.openxmlformats.org/officeDocument/2006/relationships/notesSlide" Target="../notesSlides/notesSlide7.xml"/><Relationship Id="rId1" Type="http://schemas.openxmlformats.org/officeDocument/2006/relationships/slideLayout" Target="../slideLayouts/slideLayout7.xml"/><Relationship Id="rId6" Type="http://schemas.openxmlformats.org/officeDocument/2006/relationships/image" Target="../media/image40.jpeg"/><Relationship Id="rId5" Type="http://schemas.openxmlformats.org/officeDocument/2006/relationships/hyperlink" Target="https://instituteforenergyresearch.org/history-electricity/#Politicized" TargetMode="External"/><Relationship Id="rId10" Type="http://schemas.openxmlformats.org/officeDocument/2006/relationships/hyperlink" Target="http://creativecommons.org/licenses/by-nc/4.0/" TargetMode="External"/><Relationship Id="rId4" Type="http://schemas.openxmlformats.org/officeDocument/2006/relationships/hyperlink" Target="https://interestingengineering.com/industrial-revolution-the-ultimate-guide-to-this-game-changing-period" TargetMode="External"/><Relationship Id="rId9" Type="http://schemas.openxmlformats.org/officeDocument/2006/relationships/image" Target="../media/image18.svg"/></Relationships>
</file>

<file path=ppt/slides/_rels/slide8.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8.xml"/><Relationship Id="rId1" Type="http://schemas.openxmlformats.org/officeDocument/2006/relationships/slideLayout" Target="../slideLayouts/slideLayout7.xml"/><Relationship Id="rId6" Type="http://schemas.openxmlformats.org/officeDocument/2006/relationships/hyperlink" Target="http://creativecommons.org/licenses/by-nc/4.0/" TargetMode="External"/><Relationship Id="rId5" Type="http://schemas.openxmlformats.org/officeDocument/2006/relationships/image" Target="../media/image18.svg"/><Relationship Id="rId4" Type="http://schemas.openxmlformats.org/officeDocument/2006/relationships/image" Target="../media/image17.png"/></Relationships>
</file>

<file path=ppt/slides/_rels/slide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9.xml"/><Relationship Id="rId1" Type="http://schemas.openxmlformats.org/officeDocument/2006/relationships/slideLayout" Target="../slideLayouts/slideLayout7.xml"/><Relationship Id="rId5" Type="http://schemas.openxmlformats.org/officeDocument/2006/relationships/hyperlink" Target="http://creativecommons.org/licenses/by-nc/4.0/" TargetMode="External"/><Relationship Id="rId4" Type="http://schemas.openxmlformats.org/officeDocument/2006/relationships/image" Target="../media/image18.sv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B431A09A-B269-406D-95E6-C803DFD74955}"/>
              </a:ext>
            </a:extLst>
          </p:cNvPr>
          <p:cNvSpPr txBox="1"/>
          <p:nvPr/>
        </p:nvSpPr>
        <p:spPr>
          <a:xfrm>
            <a:off x="3591378" y="124150"/>
            <a:ext cx="5037036" cy="416459"/>
          </a:xfrm>
          <a:prstGeom prst="rect">
            <a:avLst/>
          </a:prstGeom>
        </p:spPr>
        <p:txBody>
          <a:bodyPr rot="0" spcFirstLastPara="0" vert="horz" lIns="91440" tIns="45720" rIns="91440" bIns="45720" numCol="1" spcCol="0" rtlCol="0" fromWordArt="0" anchor="b" anchorCtr="0" forceAA="0" compatLnSpc="1">
            <a:prstTxWarp prst="textNoShape">
              <a:avLst/>
            </a:prstTxWarp>
            <a:normAutofit fontScale="92500" lnSpcReduction="10000"/>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90000"/>
              </a:lnSpc>
              <a:spcBef>
                <a:spcPct val="0"/>
              </a:spcBef>
              <a:spcAft>
                <a:spcPts val="600"/>
              </a:spcAft>
            </a:pPr>
            <a:r>
              <a:rPr lang="en-US" sz="2800" dirty="0">
                <a:latin typeface="Candara" panose="020E0502030303020204" pitchFamily="34" charset="0"/>
                <a:ea typeface="+mj-ea"/>
                <a:cs typeface="+mj-cs"/>
              </a:rPr>
              <a:t>REMINDER from Chapter 2</a:t>
            </a:r>
            <a:endParaRPr lang="en-US" sz="1100" dirty="0">
              <a:latin typeface="Candara" panose="020E0502030303020204" pitchFamily="34" charset="0"/>
              <a:ea typeface="+mj-ea"/>
              <a:cs typeface="Calibri"/>
            </a:endParaRPr>
          </a:p>
        </p:txBody>
      </p:sp>
      <p:sp>
        <p:nvSpPr>
          <p:cNvPr id="69" name="Rectangle: Rounded Corners 68">
            <a:extLst>
              <a:ext uri="{FF2B5EF4-FFF2-40B4-BE49-F238E27FC236}">
                <a16:creationId xmlns:a16="http://schemas.microsoft.com/office/drawing/2014/main" id="{15AA9F80-111E-05B1-A7FD-D5D58BD64BBA}"/>
              </a:ext>
            </a:extLst>
          </p:cNvPr>
          <p:cNvSpPr/>
          <p:nvPr/>
        </p:nvSpPr>
        <p:spPr>
          <a:xfrm>
            <a:off x="609940" y="769545"/>
            <a:ext cx="11070341" cy="2659455"/>
          </a:xfrm>
          <a:prstGeom prst="roundRect">
            <a:avLst/>
          </a:prstGeom>
          <a:gradFill>
            <a:gsLst>
              <a:gs pos="0">
                <a:schemeClr val="accent5">
                  <a:lumMod val="60000"/>
                  <a:lumOff val="40000"/>
                  <a:alpha val="80000"/>
                </a:schemeClr>
              </a:gs>
              <a:gs pos="54000">
                <a:schemeClr val="accent1">
                  <a:lumMod val="5000"/>
                  <a:lumOff val="95000"/>
                  <a:alpha val="81000"/>
                </a:schemeClr>
              </a:gs>
              <a:gs pos="100000">
                <a:schemeClr val="accent5">
                  <a:lumMod val="60000"/>
                  <a:lumOff val="40000"/>
                  <a:alpha val="8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Candara" panose="020E0502030303020204" pitchFamily="34" charset="0"/>
            </a:endParaRPr>
          </a:p>
        </p:txBody>
      </p:sp>
      <p:sp>
        <p:nvSpPr>
          <p:cNvPr id="71" name="TextBox 70">
            <a:extLst>
              <a:ext uri="{FF2B5EF4-FFF2-40B4-BE49-F238E27FC236}">
                <a16:creationId xmlns:a16="http://schemas.microsoft.com/office/drawing/2014/main" id="{EDFADE20-99FB-2FD7-F471-817F27DB4697}"/>
              </a:ext>
            </a:extLst>
          </p:cNvPr>
          <p:cNvSpPr txBox="1"/>
          <p:nvPr/>
        </p:nvSpPr>
        <p:spPr>
          <a:xfrm>
            <a:off x="840310" y="758423"/>
            <a:ext cx="1919115" cy="461665"/>
          </a:xfrm>
          <a:prstGeom prst="rect">
            <a:avLst/>
          </a:prstGeom>
          <a:noFill/>
        </p:spPr>
        <p:txBody>
          <a:bodyPr wrap="none" rtlCol="0">
            <a:spAutoFit/>
          </a:bodyPr>
          <a:lstStyle/>
          <a:p>
            <a:r>
              <a:rPr lang="en-US" sz="2400" dirty="0">
                <a:latin typeface="Candara" panose="020E0502030303020204" pitchFamily="34" charset="0"/>
              </a:rPr>
              <a:t>energy forms</a:t>
            </a:r>
          </a:p>
        </p:txBody>
      </p:sp>
      <p:sp>
        <p:nvSpPr>
          <p:cNvPr id="72" name="Rectangle 71">
            <a:extLst>
              <a:ext uri="{FF2B5EF4-FFF2-40B4-BE49-F238E27FC236}">
                <a16:creationId xmlns:a16="http://schemas.microsoft.com/office/drawing/2014/main" id="{46A847C4-2E5F-6F90-0DAA-9292B8D3555B}"/>
              </a:ext>
            </a:extLst>
          </p:cNvPr>
          <p:cNvSpPr/>
          <p:nvPr/>
        </p:nvSpPr>
        <p:spPr>
          <a:xfrm>
            <a:off x="757083" y="2483244"/>
            <a:ext cx="1039067" cy="369332"/>
          </a:xfrm>
          <a:prstGeom prst="rect">
            <a:avLst/>
          </a:prstGeom>
        </p:spPr>
        <p:txBody>
          <a:bodyPr wrap="none">
            <a:spAutoFit/>
          </a:bodyPr>
          <a:lstStyle/>
          <a:p>
            <a:r>
              <a:rPr lang="en-GB" dirty="0">
                <a:latin typeface="Candara Light" panose="020E0502030303020204" pitchFamily="34" charset="0"/>
              </a:rPr>
              <a:t>radiation</a:t>
            </a:r>
          </a:p>
        </p:txBody>
      </p:sp>
      <p:sp>
        <p:nvSpPr>
          <p:cNvPr id="73" name="Rectangle 72">
            <a:extLst>
              <a:ext uri="{FF2B5EF4-FFF2-40B4-BE49-F238E27FC236}">
                <a16:creationId xmlns:a16="http://schemas.microsoft.com/office/drawing/2014/main" id="{8D090FB8-5EC0-4C82-7F91-5D7D52C6BBEF}"/>
              </a:ext>
            </a:extLst>
          </p:cNvPr>
          <p:cNvSpPr/>
          <p:nvPr/>
        </p:nvSpPr>
        <p:spPr>
          <a:xfrm>
            <a:off x="2255870" y="2900480"/>
            <a:ext cx="934871" cy="369332"/>
          </a:xfrm>
          <a:prstGeom prst="rect">
            <a:avLst/>
          </a:prstGeom>
        </p:spPr>
        <p:txBody>
          <a:bodyPr wrap="none">
            <a:spAutoFit/>
          </a:bodyPr>
          <a:lstStyle/>
          <a:p>
            <a:r>
              <a:rPr lang="en-GB" dirty="0">
                <a:latin typeface="Candara Light" panose="020E0502030303020204" pitchFamily="34" charset="0"/>
              </a:rPr>
              <a:t>thermal</a:t>
            </a:r>
          </a:p>
        </p:txBody>
      </p:sp>
      <p:sp>
        <p:nvSpPr>
          <p:cNvPr id="74" name="Rectangle 73">
            <a:extLst>
              <a:ext uri="{FF2B5EF4-FFF2-40B4-BE49-F238E27FC236}">
                <a16:creationId xmlns:a16="http://schemas.microsoft.com/office/drawing/2014/main" id="{9B798ED6-5B21-B746-3813-EB99D27C5A8E}"/>
              </a:ext>
            </a:extLst>
          </p:cNvPr>
          <p:cNvSpPr/>
          <p:nvPr/>
        </p:nvSpPr>
        <p:spPr>
          <a:xfrm>
            <a:off x="3434061" y="2296472"/>
            <a:ext cx="1271502" cy="369332"/>
          </a:xfrm>
          <a:prstGeom prst="rect">
            <a:avLst/>
          </a:prstGeom>
        </p:spPr>
        <p:txBody>
          <a:bodyPr wrap="none">
            <a:spAutoFit/>
          </a:bodyPr>
          <a:lstStyle/>
          <a:p>
            <a:r>
              <a:rPr lang="en-GB" dirty="0">
                <a:latin typeface="Candara Light" panose="020E0502030303020204" pitchFamily="34" charset="0"/>
              </a:rPr>
              <a:t>mechanical</a:t>
            </a:r>
          </a:p>
        </p:txBody>
      </p:sp>
      <p:sp>
        <p:nvSpPr>
          <p:cNvPr id="75" name="Rectangle 74">
            <a:extLst>
              <a:ext uri="{FF2B5EF4-FFF2-40B4-BE49-F238E27FC236}">
                <a16:creationId xmlns:a16="http://schemas.microsoft.com/office/drawing/2014/main" id="{952DCE29-0610-5428-05F6-A6E5FE99FC0F}"/>
              </a:ext>
            </a:extLst>
          </p:cNvPr>
          <p:cNvSpPr/>
          <p:nvPr/>
        </p:nvSpPr>
        <p:spPr>
          <a:xfrm>
            <a:off x="4914670" y="2900480"/>
            <a:ext cx="1045479" cy="369332"/>
          </a:xfrm>
          <a:prstGeom prst="rect">
            <a:avLst/>
          </a:prstGeom>
        </p:spPr>
        <p:txBody>
          <a:bodyPr wrap="none">
            <a:spAutoFit/>
          </a:bodyPr>
          <a:lstStyle/>
          <a:p>
            <a:r>
              <a:rPr lang="en-GB" dirty="0">
                <a:latin typeface="Candara Light" panose="020E0502030303020204" pitchFamily="34" charset="0"/>
              </a:rPr>
              <a:t>electrical</a:t>
            </a:r>
          </a:p>
        </p:txBody>
      </p:sp>
      <p:sp>
        <p:nvSpPr>
          <p:cNvPr id="76" name="Oval 75">
            <a:extLst>
              <a:ext uri="{FF2B5EF4-FFF2-40B4-BE49-F238E27FC236}">
                <a16:creationId xmlns:a16="http://schemas.microsoft.com/office/drawing/2014/main" id="{8C7875A6-0055-30F7-8C35-56C4168BF073}"/>
              </a:ext>
            </a:extLst>
          </p:cNvPr>
          <p:cNvSpPr>
            <a:spLocks noChangeAspect="1"/>
          </p:cNvSpPr>
          <p:nvPr/>
        </p:nvSpPr>
        <p:spPr>
          <a:xfrm>
            <a:off x="4816962" y="1636689"/>
            <a:ext cx="1206832" cy="1206834"/>
          </a:xfrm>
          <a:prstGeom prst="ellipse">
            <a:avLst/>
          </a:prstGeom>
          <a:blipFill dpi="0" rotWithShape="1">
            <a:blip r:embed="rId3">
              <a:alphaModFix amt="78000"/>
              <a:extLst>
                <a:ext uri="{837473B0-CC2E-450A-ABE3-18F120FF3D39}">
                  <a1611:picAttrSrcUrl xmlns:a1611="http://schemas.microsoft.com/office/drawing/2016/11/main" r:id="rId4"/>
                </a:ext>
              </a:extLst>
            </a:blip>
            <a:srcRect/>
            <a:stretch>
              <a:fillRect l="20000" t="15000" r="8000" b="12000"/>
            </a:stretch>
          </a:blip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600">
              <a:latin typeface="Candara Light" panose="020E0502030303020204" pitchFamily="34" charset="0"/>
            </a:endParaRPr>
          </a:p>
        </p:txBody>
      </p:sp>
      <p:sp>
        <p:nvSpPr>
          <p:cNvPr id="77" name="Oval 76">
            <a:extLst>
              <a:ext uri="{FF2B5EF4-FFF2-40B4-BE49-F238E27FC236}">
                <a16:creationId xmlns:a16="http://schemas.microsoft.com/office/drawing/2014/main" id="{16009DA4-0445-A905-C68D-9ED512A604AE}"/>
              </a:ext>
            </a:extLst>
          </p:cNvPr>
          <p:cNvSpPr>
            <a:spLocks noChangeAspect="1"/>
          </p:cNvSpPr>
          <p:nvPr/>
        </p:nvSpPr>
        <p:spPr>
          <a:xfrm>
            <a:off x="2117504" y="1645742"/>
            <a:ext cx="1206832" cy="1206834"/>
          </a:xfrm>
          <a:prstGeom prst="ellipse">
            <a:avLst/>
          </a:prstGeom>
          <a:blipFill dpi="0" rotWithShape="0">
            <a:blip r:embed="rId5">
              <a:alphaModFix amt="64000"/>
              <a:extLst>
                <a:ext uri="{96DAC541-7B7A-43D3-8B79-37D633B846F1}">
                  <asvg:svgBlip xmlns:asvg="http://schemas.microsoft.com/office/drawing/2016/SVG/main" r:embed="rId6"/>
                </a:ext>
              </a:extLst>
            </a:blip>
            <a:srcRect/>
            <a:stretch>
              <a:fillRect l="-6000" t="-3000" r="-3000" b="-4000"/>
            </a:stretch>
          </a:blip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600">
              <a:latin typeface="Candara Light" panose="020E0502030303020204" pitchFamily="34" charset="0"/>
            </a:endParaRPr>
          </a:p>
        </p:txBody>
      </p:sp>
      <p:sp>
        <p:nvSpPr>
          <p:cNvPr id="78" name="Oval 77">
            <a:extLst>
              <a:ext uri="{FF2B5EF4-FFF2-40B4-BE49-F238E27FC236}">
                <a16:creationId xmlns:a16="http://schemas.microsoft.com/office/drawing/2014/main" id="{1D9C4778-B465-1A8A-7B89-5F3D93A32C9E}"/>
              </a:ext>
            </a:extLst>
          </p:cNvPr>
          <p:cNvSpPr>
            <a:spLocks noChangeAspect="1"/>
          </p:cNvSpPr>
          <p:nvPr/>
        </p:nvSpPr>
        <p:spPr>
          <a:xfrm>
            <a:off x="681399" y="1228506"/>
            <a:ext cx="1190581" cy="1190583"/>
          </a:xfrm>
          <a:prstGeom prst="ellipse">
            <a:avLst/>
          </a:prstGeom>
          <a:blipFill dpi="0" rotWithShape="1">
            <a:blip r:embed="rId7">
              <a:alphaModFix amt="64000"/>
            </a:blip>
            <a:srcRect/>
            <a:stretch>
              <a:fillRect l="1000" t="1000" r="-3000" b="7000"/>
            </a:stretch>
          </a:blip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600">
              <a:latin typeface="Candara Light" panose="020E0502030303020204" pitchFamily="34" charset="0"/>
            </a:endParaRPr>
          </a:p>
        </p:txBody>
      </p:sp>
      <p:sp>
        <p:nvSpPr>
          <p:cNvPr id="79" name="Oval 78">
            <a:extLst>
              <a:ext uri="{FF2B5EF4-FFF2-40B4-BE49-F238E27FC236}">
                <a16:creationId xmlns:a16="http://schemas.microsoft.com/office/drawing/2014/main" id="{7A418BE4-2A9E-B220-59D0-C8A8B8E59D20}"/>
              </a:ext>
            </a:extLst>
          </p:cNvPr>
          <p:cNvSpPr>
            <a:spLocks noChangeAspect="1"/>
          </p:cNvSpPr>
          <p:nvPr/>
        </p:nvSpPr>
        <p:spPr>
          <a:xfrm>
            <a:off x="6270626" y="1042325"/>
            <a:ext cx="1206832" cy="1206834"/>
          </a:xfrm>
          <a:prstGeom prst="ellipse">
            <a:avLst/>
          </a:prstGeom>
          <a:blipFill dpi="0" rotWithShape="0">
            <a:blip r:embed="rId8">
              <a:alphaModFix amt="65000"/>
              <a:extLst>
                <a:ext uri="{837473B0-CC2E-450A-ABE3-18F120FF3D39}">
                  <a1611:picAttrSrcUrl xmlns:a1611="http://schemas.microsoft.com/office/drawing/2016/11/main" r:id="rId9"/>
                </a:ext>
              </a:extLst>
            </a:blip>
            <a:srcRect/>
            <a:stretch>
              <a:fillRect l="-29000" t="2000" r="3000" b="9000"/>
            </a:stretch>
          </a:blip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600">
              <a:latin typeface="Candara Light" panose="020E0502030303020204" pitchFamily="34" charset="0"/>
            </a:endParaRPr>
          </a:p>
        </p:txBody>
      </p:sp>
      <p:sp>
        <p:nvSpPr>
          <p:cNvPr id="80" name="Rectangle 79">
            <a:extLst>
              <a:ext uri="{FF2B5EF4-FFF2-40B4-BE49-F238E27FC236}">
                <a16:creationId xmlns:a16="http://schemas.microsoft.com/office/drawing/2014/main" id="{DA0237FC-C491-D83B-6819-D633032055AD}"/>
              </a:ext>
            </a:extLst>
          </p:cNvPr>
          <p:cNvSpPr/>
          <p:nvPr/>
        </p:nvSpPr>
        <p:spPr>
          <a:xfrm>
            <a:off x="6180583" y="2269379"/>
            <a:ext cx="1386918" cy="369332"/>
          </a:xfrm>
          <a:prstGeom prst="rect">
            <a:avLst/>
          </a:prstGeom>
        </p:spPr>
        <p:txBody>
          <a:bodyPr wrap="none">
            <a:spAutoFit/>
          </a:bodyPr>
          <a:lstStyle/>
          <a:p>
            <a:r>
              <a:rPr lang="en-GB" dirty="0">
                <a:latin typeface="Candara Light" panose="020E0502030303020204" pitchFamily="34" charset="0"/>
              </a:rPr>
              <a:t>gravitational</a:t>
            </a:r>
          </a:p>
        </p:txBody>
      </p:sp>
      <p:sp>
        <p:nvSpPr>
          <p:cNvPr id="81" name="Rectangle 80">
            <a:extLst>
              <a:ext uri="{FF2B5EF4-FFF2-40B4-BE49-F238E27FC236}">
                <a16:creationId xmlns:a16="http://schemas.microsoft.com/office/drawing/2014/main" id="{C71B0BF7-6E98-5AFB-2138-62703865714D}"/>
              </a:ext>
            </a:extLst>
          </p:cNvPr>
          <p:cNvSpPr/>
          <p:nvPr/>
        </p:nvSpPr>
        <p:spPr>
          <a:xfrm>
            <a:off x="7677035" y="2912920"/>
            <a:ext cx="1034257" cy="369332"/>
          </a:xfrm>
          <a:prstGeom prst="rect">
            <a:avLst/>
          </a:prstGeom>
        </p:spPr>
        <p:txBody>
          <a:bodyPr wrap="none">
            <a:spAutoFit/>
          </a:bodyPr>
          <a:lstStyle/>
          <a:p>
            <a:r>
              <a:rPr lang="en-GB" dirty="0">
                <a:latin typeface="Candara Light" panose="020E0502030303020204" pitchFamily="34" charset="0"/>
              </a:rPr>
              <a:t>chemical</a:t>
            </a:r>
          </a:p>
        </p:txBody>
      </p:sp>
      <p:sp>
        <p:nvSpPr>
          <p:cNvPr id="82" name="Oval 81">
            <a:extLst>
              <a:ext uri="{FF2B5EF4-FFF2-40B4-BE49-F238E27FC236}">
                <a16:creationId xmlns:a16="http://schemas.microsoft.com/office/drawing/2014/main" id="{4AE2B6C0-1B78-83F5-5EC2-F884D44BA5D0}"/>
              </a:ext>
            </a:extLst>
          </p:cNvPr>
          <p:cNvSpPr>
            <a:spLocks noChangeAspect="1"/>
          </p:cNvSpPr>
          <p:nvPr/>
        </p:nvSpPr>
        <p:spPr>
          <a:xfrm>
            <a:off x="7602044" y="1693646"/>
            <a:ext cx="1206832" cy="1206834"/>
          </a:xfrm>
          <a:prstGeom prst="ellipse">
            <a:avLst/>
          </a:prstGeom>
          <a:blipFill dpi="0" rotWithShape="0">
            <a:blip r:embed="rId10">
              <a:alphaModFix amt="71000"/>
              <a:extLst>
                <a:ext uri="{837473B0-CC2E-450A-ABE3-18F120FF3D39}">
                  <a1611:picAttrSrcUrl xmlns:a1611="http://schemas.microsoft.com/office/drawing/2016/11/main" r:id="rId11"/>
                </a:ext>
              </a:extLst>
            </a:blip>
            <a:srcRect/>
            <a:stretch>
              <a:fillRect/>
            </a:stretch>
          </a:blip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600">
              <a:latin typeface="Candara Light" panose="020E0502030303020204" pitchFamily="34" charset="0"/>
            </a:endParaRPr>
          </a:p>
        </p:txBody>
      </p:sp>
      <p:sp>
        <p:nvSpPr>
          <p:cNvPr id="83" name="Rectangle 82">
            <a:extLst>
              <a:ext uri="{FF2B5EF4-FFF2-40B4-BE49-F238E27FC236}">
                <a16:creationId xmlns:a16="http://schemas.microsoft.com/office/drawing/2014/main" id="{DB4EFCAA-9528-05A3-665A-2D4D848EC15F}"/>
              </a:ext>
            </a:extLst>
          </p:cNvPr>
          <p:cNvSpPr/>
          <p:nvPr/>
        </p:nvSpPr>
        <p:spPr>
          <a:xfrm>
            <a:off x="9001438" y="2253128"/>
            <a:ext cx="1083951" cy="369332"/>
          </a:xfrm>
          <a:prstGeom prst="rect">
            <a:avLst/>
          </a:prstGeom>
        </p:spPr>
        <p:txBody>
          <a:bodyPr wrap="none">
            <a:spAutoFit/>
          </a:bodyPr>
          <a:lstStyle/>
          <a:p>
            <a:r>
              <a:rPr lang="en-GB" dirty="0">
                <a:latin typeface="Candara Light" panose="020E0502030303020204" pitchFamily="34" charset="0"/>
              </a:rPr>
              <a:t>magnetic</a:t>
            </a:r>
          </a:p>
        </p:txBody>
      </p:sp>
      <p:sp>
        <p:nvSpPr>
          <p:cNvPr id="84" name="Oval 83">
            <a:extLst>
              <a:ext uri="{FF2B5EF4-FFF2-40B4-BE49-F238E27FC236}">
                <a16:creationId xmlns:a16="http://schemas.microsoft.com/office/drawing/2014/main" id="{283D7BDC-6F1D-543E-5792-DB99AC5C06BC}"/>
              </a:ext>
            </a:extLst>
          </p:cNvPr>
          <p:cNvSpPr>
            <a:spLocks noChangeAspect="1"/>
          </p:cNvSpPr>
          <p:nvPr/>
        </p:nvSpPr>
        <p:spPr>
          <a:xfrm>
            <a:off x="8983773" y="1042325"/>
            <a:ext cx="1206832" cy="1206834"/>
          </a:xfrm>
          <a:prstGeom prst="ellipse">
            <a:avLst/>
          </a:prstGeom>
          <a:blipFill dpi="0" rotWithShape="0">
            <a:blip r:embed="rId12">
              <a:alphaModFix amt="64000"/>
              <a:extLst>
                <a:ext uri="{837473B0-CC2E-450A-ABE3-18F120FF3D39}">
                  <a1611:picAttrSrcUrl xmlns:a1611="http://schemas.microsoft.com/office/drawing/2016/11/main" r:id="rId13"/>
                </a:ext>
              </a:extLst>
            </a:blip>
            <a:srcRect/>
            <a:stretch>
              <a:fillRect/>
            </a:stretch>
          </a:blip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600">
              <a:latin typeface="Candara Light" panose="020E0502030303020204" pitchFamily="34" charset="0"/>
            </a:endParaRPr>
          </a:p>
        </p:txBody>
      </p:sp>
      <p:sp>
        <p:nvSpPr>
          <p:cNvPr id="85" name="Rectangle 84">
            <a:extLst>
              <a:ext uri="{FF2B5EF4-FFF2-40B4-BE49-F238E27FC236}">
                <a16:creationId xmlns:a16="http://schemas.microsoft.com/office/drawing/2014/main" id="{A9C366C6-C509-DEC0-871D-285387BBD44E}"/>
              </a:ext>
            </a:extLst>
          </p:cNvPr>
          <p:cNvSpPr/>
          <p:nvPr/>
        </p:nvSpPr>
        <p:spPr>
          <a:xfrm>
            <a:off x="10451671" y="2881757"/>
            <a:ext cx="782587" cy="369332"/>
          </a:xfrm>
          <a:prstGeom prst="rect">
            <a:avLst/>
          </a:prstGeom>
        </p:spPr>
        <p:txBody>
          <a:bodyPr wrap="none">
            <a:spAutoFit/>
          </a:bodyPr>
          <a:lstStyle/>
          <a:p>
            <a:r>
              <a:rPr lang="en-GB" dirty="0">
                <a:latin typeface="Candara Light" panose="020E0502030303020204" pitchFamily="34" charset="0"/>
              </a:rPr>
              <a:t>sound</a:t>
            </a:r>
          </a:p>
        </p:txBody>
      </p:sp>
      <p:sp>
        <p:nvSpPr>
          <p:cNvPr id="86" name="Oval 85">
            <a:extLst>
              <a:ext uri="{FF2B5EF4-FFF2-40B4-BE49-F238E27FC236}">
                <a16:creationId xmlns:a16="http://schemas.microsoft.com/office/drawing/2014/main" id="{F7D45D57-40DD-E298-B321-7E424151B922}"/>
              </a:ext>
            </a:extLst>
          </p:cNvPr>
          <p:cNvSpPr>
            <a:spLocks noChangeAspect="1"/>
          </p:cNvSpPr>
          <p:nvPr/>
        </p:nvSpPr>
        <p:spPr>
          <a:xfrm rot="-1320000">
            <a:off x="10248371" y="1693056"/>
            <a:ext cx="1206832" cy="1206834"/>
          </a:xfrm>
          <a:prstGeom prst="ellipse">
            <a:avLst/>
          </a:prstGeom>
          <a:blipFill dpi="0" rotWithShape="1">
            <a:blip r:embed="rId14">
              <a:alphaModFix amt="61000"/>
              <a:extLst>
                <a:ext uri="{837473B0-CC2E-450A-ABE3-18F120FF3D39}">
                  <a1611:picAttrSrcUrl xmlns:a1611="http://schemas.microsoft.com/office/drawing/2016/11/main" r:id="rId15"/>
                </a:ext>
              </a:extLst>
            </a:blip>
            <a:srcRect/>
            <a:stretch>
              <a:fillRect/>
            </a:stretch>
          </a:blip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600">
              <a:latin typeface="Candara Light" panose="020E0502030303020204" pitchFamily="34" charset="0"/>
            </a:endParaRPr>
          </a:p>
        </p:txBody>
      </p:sp>
      <p:sp>
        <p:nvSpPr>
          <p:cNvPr id="87" name="Rectangle: Rounded Corners 86">
            <a:extLst>
              <a:ext uri="{FF2B5EF4-FFF2-40B4-BE49-F238E27FC236}">
                <a16:creationId xmlns:a16="http://schemas.microsoft.com/office/drawing/2014/main" id="{C6FD860E-E166-02C1-A8BA-EBDE4145A982}"/>
              </a:ext>
            </a:extLst>
          </p:cNvPr>
          <p:cNvSpPr/>
          <p:nvPr/>
        </p:nvSpPr>
        <p:spPr>
          <a:xfrm>
            <a:off x="681398" y="3626199"/>
            <a:ext cx="5414601" cy="2659455"/>
          </a:xfrm>
          <a:prstGeom prst="roundRect">
            <a:avLst/>
          </a:prstGeom>
          <a:gradFill>
            <a:gsLst>
              <a:gs pos="0">
                <a:schemeClr val="accent6">
                  <a:lumMod val="40000"/>
                  <a:lumOff val="60000"/>
                </a:schemeClr>
              </a:gs>
              <a:gs pos="54000">
                <a:schemeClr val="accent1">
                  <a:lumMod val="5000"/>
                  <a:lumOff val="95000"/>
                  <a:alpha val="81000"/>
                </a:schemeClr>
              </a:gs>
              <a:gs pos="100000">
                <a:schemeClr val="accent6">
                  <a:lumMod val="40000"/>
                  <a:lumOff val="6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Candara" panose="020E0502030303020204" pitchFamily="34" charset="0"/>
            </a:endParaRPr>
          </a:p>
        </p:txBody>
      </p:sp>
      <p:sp>
        <p:nvSpPr>
          <p:cNvPr id="88" name="Rectangle: Rounded Corners 87">
            <a:extLst>
              <a:ext uri="{FF2B5EF4-FFF2-40B4-BE49-F238E27FC236}">
                <a16:creationId xmlns:a16="http://schemas.microsoft.com/office/drawing/2014/main" id="{C39EC181-5416-50B1-4042-6AE79970B36A}"/>
              </a:ext>
            </a:extLst>
          </p:cNvPr>
          <p:cNvSpPr/>
          <p:nvPr/>
        </p:nvSpPr>
        <p:spPr>
          <a:xfrm>
            <a:off x="6372520" y="3619966"/>
            <a:ext cx="5264789" cy="2659455"/>
          </a:xfrm>
          <a:prstGeom prst="roundRect">
            <a:avLst/>
          </a:prstGeom>
          <a:gradFill>
            <a:gsLst>
              <a:gs pos="0">
                <a:schemeClr val="accent4">
                  <a:lumMod val="40000"/>
                  <a:lumOff val="60000"/>
                </a:schemeClr>
              </a:gs>
              <a:gs pos="54000">
                <a:schemeClr val="accent1">
                  <a:lumMod val="5000"/>
                  <a:lumOff val="95000"/>
                  <a:alpha val="81000"/>
                </a:schemeClr>
              </a:gs>
              <a:gs pos="100000">
                <a:schemeClr val="accent4">
                  <a:lumMod val="40000"/>
                  <a:lumOff val="6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Candara" panose="020E0502030303020204" pitchFamily="34" charset="0"/>
            </a:endParaRPr>
          </a:p>
        </p:txBody>
      </p:sp>
      <p:sp>
        <p:nvSpPr>
          <p:cNvPr id="89" name="TextBox 88">
            <a:extLst>
              <a:ext uri="{FF2B5EF4-FFF2-40B4-BE49-F238E27FC236}">
                <a16:creationId xmlns:a16="http://schemas.microsoft.com/office/drawing/2014/main" id="{54CF8C7D-EA15-ED6F-9218-949A7B5C765A}"/>
              </a:ext>
            </a:extLst>
          </p:cNvPr>
          <p:cNvSpPr txBox="1"/>
          <p:nvPr/>
        </p:nvSpPr>
        <p:spPr>
          <a:xfrm>
            <a:off x="1072483" y="3636504"/>
            <a:ext cx="4641014" cy="461665"/>
          </a:xfrm>
          <a:prstGeom prst="rect">
            <a:avLst/>
          </a:prstGeom>
          <a:noFill/>
        </p:spPr>
        <p:txBody>
          <a:bodyPr wrap="none" rtlCol="0">
            <a:spAutoFit/>
          </a:bodyPr>
          <a:lstStyle/>
          <a:p>
            <a:r>
              <a:rPr lang="en-US" sz="2400" dirty="0">
                <a:latin typeface="Candara" panose="020E0502030303020204" pitchFamily="34" charset="0"/>
              </a:rPr>
              <a:t>energy transfer – property change</a:t>
            </a:r>
          </a:p>
        </p:txBody>
      </p:sp>
      <p:sp>
        <p:nvSpPr>
          <p:cNvPr id="90" name="Rectangle 89">
            <a:extLst>
              <a:ext uri="{FF2B5EF4-FFF2-40B4-BE49-F238E27FC236}">
                <a16:creationId xmlns:a16="http://schemas.microsoft.com/office/drawing/2014/main" id="{BE99D13B-3D95-7E46-CDEF-B210C967EC3B}"/>
              </a:ext>
            </a:extLst>
          </p:cNvPr>
          <p:cNvSpPr/>
          <p:nvPr/>
        </p:nvSpPr>
        <p:spPr>
          <a:xfrm>
            <a:off x="2877391" y="5663229"/>
            <a:ext cx="934871" cy="369332"/>
          </a:xfrm>
          <a:prstGeom prst="rect">
            <a:avLst/>
          </a:prstGeom>
        </p:spPr>
        <p:txBody>
          <a:bodyPr wrap="none">
            <a:spAutoFit/>
          </a:bodyPr>
          <a:lstStyle/>
          <a:p>
            <a:r>
              <a:rPr lang="en-GB" dirty="0">
                <a:latin typeface="Candara Light" panose="020E0502030303020204" pitchFamily="34" charset="0"/>
              </a:rPr>
              <a:t>thermal</a:t>
            </a:r>
          </a:p>
        </p:txBody>
      </p:sp>
      <p:sp>
        <p:nvSpPr>
          <p:cNvPr id="91" name="Oval 90">
            <a:extLst>
              <a:ext uri="{FF2B5EF4-FFF2-40B4-BE49-F238E27FC236}">
                <a16:creationId xmlns:a16="http://schemas.microsoft.com/office/drawing/2014/main" id="{2E5903B5-A11F-A0DB-2CF0-21BB746EA3BC}"/>
              </a:ext>
            </a:extLst>
          </p:cNvPr>
          <p:cNvSpPr>
            <a:spLocks noChangeAspect="1"/>
          </p:cNvSpPr>
          <p:nvPr/>
        </p:nvSpPr>
        <p:spPr>
          <a:xfrm>
            <a:off x="2739025" y="4408491"/>
            <a:ext cx="1206832" cy="1206834"/>
          </a:xfrm>
          <a:prstGeom prst="ellipse">
            <a:avLst/>
          </a:prstGeom>
          <a:blipFill dpi="0" rotWithShape="0">
            <a:blip r:embed="rId5">
              <a:alphaModFix amt="64000"/>
              <a:extLst>
                <a:ext uri="{96DAC541-7B7A-43D3-8B79-37D633B846F1}">
                  <asvg:svgBlip xmlns:asvg="http://schemas.microsoft.com/office/drawing/2016/SVG/main" r:embed="rId6"/>
                </a:ext>
              </a:extLst>
            </a:blip>
            <a:srcRect/>
            <a:stretch>
              <a:fillRect l="-6000" t="-4000" r="-2000" b="-4000"/>
            </a:stretch>
          </a:blip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600">
              <a:latin typeface="Candara Light" panose="020E0502030303020204" pitchFamily="34" charset="0"/>
            </a:endParaRPr>
          </a:p>
        </p:txBody>
      </p:sp>
      <p:sp>
        <p:nvSpPr>
          <p:cNvPr id="92" name="TextBox 91">
            <a:extLst>
              <a:ext uri="{FF2B5EF4-FFF2-40B4-BE49-F238E27FC236}">
                <a16:creationId xmlns:a16="http://schemas.microsoft.com/office/drawing/2014/main" id="{BE4B1363-5184-01A3-8066-F5DA161A86DA}"/>
              </a:ext>
            </a:extLst>
          </p:cNvPr>
          <p:cNvSpPr txBox="1"/>
          <p:nvPr/>
        </p:nvSpPr>
        <p:spPr>
          <a:xfrm>
            <a:off x="2306969" y="4839127"/>
            <a:ext cx="300082" cy="369332"/>
          </a:xfrm>
          <a:prstGeom prst="rect">
            <a:avLst/>
          </a:prstGeom>
          <a:noFill/>
        </p:spPr>
        <p:txBody>
          <a:bodyPr wrap="none" rtlCol="0">
            <a:spAutoFit/>
          </a:bodyPr>
          <a:lstStyle/>
          <a:p>
            <a:r>
              <a:rPr lang="en-US" dirty="0"/>
              <a:t>+</a:t>
            </a:r>
          </a:p>
        </p:txBody>
      </p:sp>
      <p:sp>
        <p:nvSpPr>
          <p:cNvPr id="93" name="TextBox 92">
            <a:extLst>
              <a:ext uri="{FF2B5EF4-FFF2-40B4-BE49-F238E27FC236}">
                <a16:creationId xmlns:a16="http://schemas.microsoft.com/office/drawing/2014/main" id="{9017FEF4-C9F7-995B-4548-0AB64FA35877}"/>
              </a:ext>
            </a:extLst>
          </p:cNvPr>
          <p:cNvSpPr txBox="1"/>
          <p:nvPr/>
        </p:nvSpPr>
        <p:spPr>
          <a:xfrm>
            <a:off x="3991415" y="4802040"/>
            <a:ext cx="300082" cy="369332"/>
          </a:xfrm>
          <a:prstGeom prst="rect">
            <a:avLst/>
          </a:prstGeom>
          <a:noFill/>
        </p:spPr>
        <p:txBody>
          <a:bodyPr wrap="none" rtlCol="0">
            <a:spAutoFit/>
          </a:bodyPr>
          <a:lstStyle/>
          <a:p>
            <a:r>
              <a:rPr lang="en-US" dirty="0"/>
              <a:t>=</a:t>
            </a:r>
          </a:p>
        </p:txBody>
      </p:sp>
      <p:sp>
        <p:nvSpPr>
          <p:cNvPr id="94" name="Rectangle 93">
            <a:extLst>
              <a:ext uri="{FF2B5EF4-FFF2-40B4-BE49-F238E27FC236}">
                <a16:creationId xmlns:a16="http://schemas.microsoft.com/office/drawing/2014/main" id="{F67AA8B2-9EA4-2897-DC90-647ABF890C29}"/>
              </a:ext>
            </a:extLst>
          </p:cNvPr>
          <p:cNvSpPr/>
          <p:nvPr/>
        </p:nvSpPr>
        <p:spPr>
          <a:xfrm>
            <a:off x="4726205" y="5692316"/>
            <a:ext cx="638316" cy="369332"/>
          </a:xfrm>
          <a:prstGeom prst="rect">
            <a:avLst/>
          </a:prstGeom>
        </p:spPr>
        <p:txBody>
          <a:bodyPr wrap="none">
            <a:spAutoFit/>
          </a:bodyPr>
          <a:lstStyle/>
          <a:p>
            <a:r>
              <a:rPr lang="en-GB" dirty="0">
                <a:latin typeface="Candara Light" panose="020E0502030303020204" pitchFamily="34" charset="0"/>
              </a:rPr>
              <a:t>curly</a:t>
            </a:r>
          </a:p>
        </p:txBody>
      </p:sp>
      <p:sp>
        <p:nvSpPr>
          <p:cNvPr id="95" name="Rectangle 94">
            <a:extLst>
              <a:ext uri="{FF2B5EF4-FFF2-40B4-BE49-F238E27FC236}">
                <a16:creationId xmlns:a16="http://schemas.microsoft.com/office/drawing/2014/main" id="{0AFBA4B9-CBA1-FAF8-33BC-AAD842B89189}"/>
              </a:ext>
            </a:extLst>
          </p:cNvPr>
          <p:cNvSpPr/>
          <p:nvPr/>
        </p:nvSpPr>
        <p:spPr>
          <a:xfrm>
            <a:off x="1155348" y="5663229"/>
            <a:ext cx="923651" cy="369332"/>
          </a:xfrm>
          <a:prstGeom prst="rect">
            <a:avLst/>
          </a:prstGeom>
        </p:spPr>
        <p:txBody>
          <a:bodyPr wrap="none">
            <a:spAutoFit/>
          </a:bodyPr>
          <a:lstStyle/>
          <a:p>
            <a:r>
              <a:rPr lang="en-GB" dirty="0">
                <a:latin typeface="Candara Light" panose="020E0502030303020204" pitchFamily="34" charset="0"/>
              </a:rPr>
              <a:t>straight</a:t>
            </a:r>
          </a:p>
        </p:txBody>
      </p:sp>
      <p:sp>
        <p:nvSpPr>
          <p:cNvPr id="96" name="TextBox 95">
            <a:extLst>
              <a:ext uri="{FF2B5EF4-FFF2-40B4-BE49-F238E27FC236}">
                <a16:creationId xmlns:a16="http://schemas.microsoft.com/office/drawing/2014/main" id="{904A39A3-4ACE-2A9A-7296-4A1ABD0C751B}"/>
              </a:ext>
            </a:extLst>
          </p:cNvPr>
          <p:cNvSpPr txBox="1"/>
          <p:nvPr/>
        </p:nvSpPr>
        <p:spPr>
          <a:xfrm>
            <a:off x="6649287" y="3619766"/>
            <a:ext cx="3504486" cy="461665"/>
          </a:xfrm>
          <a:prstGeom prst="rect">
            <a:avLst/>
          </a:prstGeom>
          <a:noFill/>
        </p:spPr>
        <p:txBody>
          <a:bodyPr wrap="none" rtlCol="0">
            <a:spAutoFit/>
          </a:bodyPr>
          <a:lstStyle/>
          <a:p>
            <a:r>
              <a:rPr lang="en-US" sz="2400" dirty="0">
                <a:latin typeface="Candara" panose="020E0502030303020204" pitchFamily="34" charset="0"/>
              </a:rPr>
              <a:t>energy transfer examples</a:t>
            </a:r>
          </a:p>
        </p:txBody>
      </p:sp>
      <p:sp>
        <p:nvSpPr>
          <p:cNvPr id="97" name="Rectangle 96">
            <a:extLst>
              <a:ext uri="{FF2B5EF4-FFF2-40B4-BE49-F238E27FC236}">
                <a16:creationId xmlns:a16="http://schemas.microsoft.com/office/drawing/2014/main" id="{A9826BFD-1791-59AA-B9CA-92CDB11337BB}"/>
              </a:ext>
            </a:extLst>
          </p:cNvPr>
          <p:cNvSpPr/>
          <p:nvPr/>
        </p:nvSpPr>
        <p:spPr>
          <a:xfrm>
            <a:off x="6543297" y="5325386"/>
            <a:ext cx="1226618" cy="369332"/>
          </a:xfrm>
          <a:prstGeom prst="rect">
            <a:avLst/>
          </a:prstGeom>
        </p:spPr>
        <p:txBody>
          <a:bodyPr wrap="none">
            <a:spAutoFit/>
          </a:bodyPr>
          <a:lstStyle/>
          <a:p>
            <a:r>
              <a:rPr lang="en-GB" dirty="0">
                <a:latin typeface="Candara Light" panose="020E0502030303020204" pitchFamily="34" charset="0"/>
              </a:rPr>
              <a:t>astronomy</a:t>
            </a:r>
          </a:p>
        </p:txBody>
      </p:sp>
      <p:sp>
        <p:nvSpPr>
          <p:cNvPr id="98" name="Oval 97">
            <a:extLst>
              <a:ext uri="{FF2B5EF4-FFF2-40B4-BE49-F238E27FC236}">
                <a16:creationId xmlns:a16="http://schemas.microsoft.com/office/drawing/2014/main" id="{56A813F6-4328-E351-3705-E695D6A388B3}"/>
              </a:ext>
            </a:extLst>
          </p:cNvPr>
          <p:cNvSpPr>
            <a:spLocks noChangeAspect="1"/>
          </p:cNvSpPr>
          <p:nvPr/>
        </p:nvSpPr>
        <p:spPr>
          <a:xfrm>
            <a:off x="6553149" y="4106112"/>
            <a:ext cx="1206832" cy="1206834"/>
          </a:xfrm>
          <a:prstGeom prst="ellipse">
            <a:avLst/>
          </a:prstGeom>
          <a:blipFill dpi="0" rotWithShape="0">
            <a:blip r:embed="rId16">
              <a:alphaModFix amt="71000"/>
              <a:extLst>
                <a:ext uri="{837473B0-CC2E-450A-ABE3-18F120FF3D39}">
                  <a1611:picAttrSrcUrl xmlns:a1611="http://schemas.microsoft.com/office/drawing/2016/11/main" r:id="rId17"/>
                </a:ext>
              </a:extLst>
            </a:blip>
            <a:srcRect/>
            <a:stretch>
              <a:fillRect l="-2000" t="-3000" r="-3000" b="-3000"/>
            </a:stretch>
          </a:blip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600">
              <a:latin typeface="Candara Light" panose="020E0502030303020204" pitchFamily="34" charset="0"/>
            </a:endParaRPr>
          </a:p>
        </p:txBody>
      </p:sp>
      <p:sp>
        <p:nvSpPr>
          <p:cNvPr id="99" name="Rectangle 98">
            <a:extLst>
              <a:ext uri="{FF2B5EF4-FFF2-40B4-BE49-F238E27FC236}">
                <a16:creationId xmlns:a16="http://schemas.microsoft.com/office/drawing/2014/main" id="{ED0374BA-C538-DABE-9315-BD5102EA4EB8}"/>
              </a:ext>
            </a:extLst>
          </p:cNvPr>
          <p:cNvSpPr/>
          <p:nvPr/>
        </p:nvSpPr>
        <p:spPr>
          <a:xfrm>
            <a:off x="7861359" y="5824316"/>
            <a:ext cx="1072730" cy="369332"/>
          </a:xfrm>
          <a:prstGeom prst="rect">
            <a:avLst/>
          </a:prstGeom>
        </p:spPr>
        <p:txBody>
          <a:bodyPr wrap="none">
            <a:spAutoFit/>
          </a:bodyPr>
          <a:lstStyle/>
          <a:p>
            <a:r>
              <a:rPr lang="en-GB" dirty="0">
                <a:latin typeface="Candara Light" panose="020E0502030303020204" pitchFamily="34" charset="0"/>
              </a:rPr>
              <a:t>digestion</a:t>
            </a:r>
          </a:p>
        </p:txBody>
      </p:sp>
      <p:sp>
        <p:nvSpPr>
          <p:cNvPr id="100" name="Oval 99">
            <a:extLst>
              <a:ext uri="{FF2B5EF4-FFF2-40B4-BE49-F238E27FC236}">
                <a16:creationId xmlns:a16="http://schemas.microsoft.com/office/drawing/2014/main" id="{60022A89-8901-251A-01AA-3796E2548F65}"/>
              </a:ext>
            </a:extLst>
          </p:cNvPr>
          <p:cNvSpPr>
            <a:spLocks noChangeAspect="1"/>
          </p:cNvSpPr>
          <p:nvPr/>
        </p:nvSpPr>
        <p:spPr>
          <a:xfrm>
            <a:off x="7776941" y="4633323"/>
            <a:ext cx="1206832" cy="1206834"/>
          </a:xfrm>
          <a:prstGeom prst="ellipse">
            <a:avLst/>
          </a:prstGeom>
          <a:blipFill dpi="0" rotWithShape="0">
            <a:blip r:embed="rId18">
              <a:alphaModFix amt="71000"/>
            </a:blip>
            <a:srcRect/>
            <a:stretch>
              <a:fillRect/>
            </a:stretch>
          </a:blip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600">
              <a:latin typeface="Candara Light" panose="020E0502030303020204" pitchFamily="34" charset="0"/>
            </a:endParaRPr>
          </a:p>
        </p:txBody>
      </p:sp>
      <p:sp>
        <p:nvSpPr>
          <p:cNvPr id="101" name="Rectangle 100">
            <a:extLst>
              <a:ext uri="{FF2B5EF4-FFF2-40B4-BE49-F238E27FC236}">
                <a16:creationId xmlns:a16="http://schemas.microsoft.com/office/drawing/2014/main" id="{699BC52F-0A6E-009B-F855-AE6B61F27F5F}"/>
              </a:ext>
            </a:extLst>
          </p:cNvPr>
          <p:cNvSpPr/>
          <p:nvPr/>
        </p:nvSpPr>
        <p:spPr>
          <a:xfrm>
            <a:off x="9097126" y="5234716"/>
            <a:ext cx="1088760" cy="369332"/>
          </a:xfrm>
          <a:prstGeom prst="rect">
            <a:avLst/>
          </a:prstGeom>
        </p:spPr>
        <p:txBody>
          <a:bodyPr wrap="none">
            <a:spAutoFit/>
          </a:bodyPr>
          <a:lstStyle/>
          <a:p>
            <a:r>
              <a:rPr lang="en-GB" dirty="0">
                <a:latin typeface="Candara Light" panose="020E0502030303020204" pitchFamily="34" charset="0"/>
              </a:rPr>
              <a:t>transport</a:t>
            </a:r>
          </a:p>
        </p:txBody>
      </p:sp>
      <p:sp>
        <p:nvSpPr>
          <p:cNvPr id="102" name="Oval 101">
            <a:extLst>
              <a:ext uri="{FF2B5EF4-FFF2-40B4-BE49-F238E27FC236}">
                <a16:creationId xmlns:a16="http://schemas.microsoft.com/office/drawing/2014/main" id="{F314A7F5-AECD-1096-C83F-19C05091C8EF}"/>
              </a:ext>
            </a:extLst>
          </p:cNvPr>
          <p:cNvSpPr>
            <a:spLocks noChangeAspect="1"/>
          </p:cNvSpPr>
          <p:nvPr/>
        </p:nvSpPr>
        <p:spPr>
          <a:xfrm>
            <a:off x="9040990" y="4081431"/>
            <a:ext cx="1206832" cy="1206834"/>
          </a:xfrm>
          <a:prstGeom prst="ellipse">
            <a:avLst/>
          </a:prstGeom>
          <a:blipFill dpi="0" rotWithShape="0">
            <a:blip r:embed="rId19">
              <a:alphaModFix amt="71000"/>
              <a:extLst>
                <a:ext uri="{837473B0-CC2E-450A-ABE3-18F120FF3D39}">
                  <a1611:picAttrSrcUrl xmlns:a1611="http://schemas.microsoft.com/office/drawing/2016/11/main" r:id="rId20"/>
                </a:ext>
              </a:extLst>
            </a:blip>
            <a:srcRect/>
            <a:stretch>
              <a:fillRect l="-3000" t="5000" r="-4000" b="-3000"/>
            </a:stretch>
          </a:blip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600">
              <a:latin typeface="Candara Light" panose="020E0502030303020204" pitchFamily="34" charset="0"/>
            </a:endParaRPr>
          </a:p>
        </p:txBody>
      </p:sp>
      <p:sp>
        <p:nvSpPr>
          <p:cNvPr id="103" name="Rectangle 102">
            <a:extLst>
              <a:ext uri="{FF2B5EF4-FFF2-40B4-BE49-F238E27FC236}">
                <a16:creationId xmlns:a16="http://schemas.microsoft.com/office/drawing/2014/main" id="{1B224D7A-73DD-3AE1-F287-4A5B766EF761}"/>
              </a:ext>
            </a:extLst>
          </p:cNvPr>
          <p:cNvSpPr/>
          <p:nvPr/>
        </p:nvSpPr>
        <p:spPr>
          <a:xfrm>
            <a:off x="10428114" y="5803462"/>
            <a:ext cx="947695" cy="369332"/>
          </a:xfrm>
          <a:prstGeom prst="rect">
            <a:avLst/>
          </a:prstGeom>
        </p:spPr>
        <p:txBody>
          <a:bodyPr wrap="none">
            <a:spAutoFit/>
          </a:bodyPr>
          <a:lstStyle/>
          <a:p>
            <a:r>
              <a:rPr lang="en-GB" dirty="0">
                <a:latin typeface="Candara Light" panose="020E0502030303020204" pitchFamily="34" charset="0"/>
              </a:rPr>
              <a:t>cooking</a:t>
            </a:r>
          </a:p>
        </p:txBody>
      </p:sp>
      <p:sp>
        <p:nvSpPr>
          <p:cNvPr id="104" name="Oval 103">
            <a:extLst>
              <a:ext uri="{FF2B5EF4-FFF2-40B4-BE49-F238E27FC236}">
                <a16:creationId xmlns:a16="http://schemas.microsoft.com/office/drawing/2014/main" id="{43CC2B31-9A5D-E5B0-FFF8-FF7FF5346C42}"/>
              </a:ext>
            </a:extLst>
          </p:cNvPr>
          <p:cNvSpPr>
            <a:spLocks noChangeAspect="1"/>
          </p:cNvSpPr>
          <p:nvPr/>
        </p:nvSpPr>
        <p:spPr>
          <a:xfrm>
            <a:off x="10305991" y="4621896"/>
            <a:ext cx="1206832" cy="1206834"/>
          </a:xfrm>
          <a:prstGeom prst="ellipse">
            <a:avLst/>
          </a:prstGeom>
          <a:blipFill dpi="0" rotWithShape="0">
            <a:blip r:embed="rId21">
              <a:alphaModFix amt="71000"/>
            </a:blip>
            <a:srcRect/>
            <a:stretch>
              <a:fillRect l="-2000" t="-3000" r="-3000" b="9000"/>
            </a:stretch>
          </a:blip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600">
              <a:latin typeface="Candara Light" panose="020E0502030303020204" pitchFamily="34" charset="0"/>
            </a:endParaRPr>
          </a:p>
        </p:txBody>
      </p:sp>
      <p:pic>
        <p:nvPicPr>
          <p:cNvPr id="105" name="Picture 104" descr="A picture containing person, hair, hairpiece&#10;&#10;Description automatically generated">
            <a:extLst>
              <a:ext uri="{FF2B5EF4-FFF2-40B4-BE49-F238E27FC236}">
                <a16:creationId xmlns:a16="http://schemas.microsoft.com/office/drawing/2014/main" id="{CCE7E4B4-A085-6BCE-6400-4C71D6B01573}"/>
              </a:ext>
            </a:extLst>
          </p:cNvPr>
          <p:cNvPicPr>
            <a:picLocks noChangeAspect="1"/>
          </p:cNvPicPr>
          <p:nvPr/>
        </p:nvPicPr>
        <p:blipFill rotWithShape="1">
          <a:blip r:embed="rId22">
            <a:extLst>
              <a:ext uri="{28A0092B-C50C-407E-A947-70E740481C1C}">
                <a14:useLocalDpi xmlns:a14="http://schemas.microsoft.com/office/drawing/2010/main" val="0"/>
              </a:ext>
            </a:extLst>
          </a:blip>
          <a:srcRect l="22275" r="8814"/>
          <a:stretch/>
        </p:blipFill>
        <p:spPr>
          <a:xfrm>
            <a:off x="4342861" y="4337132"/>
            <a:ext cx="1391157" cy="1346570"/>
          </a:xfrm>
          <a:prstGeom prst="rect">
            <a:avLst/>
          </a:prstGeom>
        </p:spPr>
      </p:pic>
      <p:pic>
        <p:nvPicPr>
          <p:cNvPr id="106" name="Picture 105" descr="A person with long hair&#10;&#10;Description automatically generated with low confidence">
            <a:extLst>
              <a:ext uri="{FF2B5EF4-FFF2-40B4-BE49-F238E27FC236}">
                <a16:creationId xmlns:a16="http://schemas.microsoft.com/office/drawing/2014/main" id="{B4C44A9B-5775-6B6F-635E-900A8CA08DD2}"/>
              </a:ext>
            </a:extLst>
          </p:cNvPr>
          <p:cNvPicPr>
            <a:picLocks noChangeAspect="1"/>
          </p:cNvPicPr>
          <p:nvPr/>
        </p:nvPicPr>
        <p:blipFill>
          <a:blip r:embed="rId23">
            <a:extLst>
              <a:ext uri="{28A0092B-C50C-407E-A947-70E740481C1C}">
                <a14:useLocalDpi xmlns:a14="http://schemas.microsoft.com/office/drawing/2010/main" val="0"/>
              </a:ext>
            </a:extLst>
          </a:blip>
          <a:stretch>
            <a:fillRect/>
          </a:stretch>
        </p:blipFill>
        <p:spPr>
          <a:xfrm>
            <a:off x="1129645" y="4218784"/>
            <a:ext cx="1006962" cy="1510443"/>
          </a:xfrm>
          <a:prstGeom prst="rect">
            <a:avLst/>
          </a:prstGeom>
        </p:spPr>
      </p:pic>
      <p:grpSp>
        <p:nvGrpSpPr>
          <p:cNvPr id="107" name="Group 106">
            <a:extLst>
              <a:ext uri="{FF2B5EF4-FFF2-40B4-BE49-F238E27FC236}">
                <a16:creationId xmlns:a16="http://schemas.microsoft.com/office/drawing/2014/main" id="{02CC83F8-7CBF-FF26-A06A-5B8E4C8CBB1F}"/>
              </a:ext>
            </a:extLst>
          </p:cNvPr>
          <p:cNvGrpSpPr/>
          <p:nvPr/>
        </p:nvGrpSpPr>
        <p:grpSpPr>
          <a:xfrm>
            <a:off x="3481052" y="1042325"/>
            <a:ext cx="1206832" cy="1206834"/>
            <a:chOff x="3481052" y="1042325"/>
            <a:chExt cx="1206832" cy="1206834"/>
          </a:xfrm>
        </p:grpSpPr>
        <p:pic>
          <p:nvPicPr>
            <p:cNvPr id="108" name="Graphic 107" descr="Run with solid fill">
              <a:extLst>
                <a:ext uri="{FF2B5EF4-FFF2-40B4-BE49-F238E27FC236}">
                  <a16:creationId xmlns:a16="http://schemas.microsoft.com/office/drawing/2014/main" id="{6C2FE450-0C26-3ACD-05F9-9A36228A2748}"/>
                </a:ext>
              </a:extLst>
            </p:cNvPr>
            <p:cNvPicPr>
              <a:picLocks noChangeAspect="1"/>
            </p:cNvPicPr>
            <p:nvPr/>
          </p:nvPicPr>
          <p:blipFill>
            <a:blip r:embed="rId24">
              <a:extLst>
                <a:ext uri="{28A0092B-C50C-407E-A947-70E740481C1C}">
                  <a14:useLocalDpi xmlns:a14="http://schemas.microsoft.com/office/drawing/2010/main" val="0"/>
                </a:ext>
                <a:ext uri="{96DAC541-7B7A-43D3-8B79-37D633B846F1}">
                  <asvg:svgBlip xmlns:asvg="http://schemas.microsoft.com/office/drawing/2016/SVG/main" r:embed="rId25"/>
                </a:ext>
              </a:extLst>
            </a:blip>
            <a:stretch>
              <a:fillRect/>
            </a:stretch>
          </p:blipFill>
          <p:spPr>
            <a:xfrm>
              <a:off x="3601592" y="1232256"/>
              <a:ext cx="914400" cy="914400"/>
            </a:xfrm>
            <a:prstGeom prst="rect">
              <a:avLst/>
            </a:prstGeom>
          </p:spPr>
        </p:pic>
        <p:sp>
          <p:nvSpPr>
            <p:cNvPr id="109" name="Oval 108">
              <a:extLst>
                <a:ext uri="{FF2B5EF4-FFF2-40B4-BE49-F238E27FC236}">
                  <a16:creationId xmlns:a16="http://schemas.microsoft.com/office/drawing/2014/main" id="{272AF8BA-D7D0-410B-87D1-3E6DD509E23C}"/>
                </a:ext>
              </a:extLst>
            </p:cNvPr>
            <p:cNvSpPr>
              <a:spLocks noChangeAspect="1"/>
            </p:cNvSpPr>
            <p:nvPr/>
          </p:nvSpPr>
          <p:spPr>
            <a:xfrm>
              <a:off x="3481052" y="1042325"/>
              <a:ext cx="1206832" cy="1206834"/>
            </a:xfrm>
            <a:prstGeom prst="ellipse">
              <a:avLst/>
            </a:prstGeom>
            <a:solidFill>
              <a:schemeClr val="bg1">
                <a:alpha val="46000"/>
              </a:schemeClr>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600">
                <a:latin typeface="Candara Light" panose="020E0502030303020204" pitchFamily="34" charset="0"/>
              </a:endParaRPr>
            </a:p>
          </p:txBody>
        </p:sp>
      </p:grpSp>
      <p:grpSp>
        <p:nvGrpSpPr>
          <p:cNvPr id="110" name="Group 109">
            <a:extLst>
              <a:ext uri="{FF2B5EF4-FFF2-40B4-BE49-F238E27FC236}">
                <a16:creationId xmlns:a16="http://schemas.microsoft.com/office/drawing/2014/main" id="{8BF546B4-A34A-19DF-72EC-42363DCC2415}"/>
              </a:ext>
            </a:extLst>
          </p:cNvPr>
          <p:cNvGrpSpPr/>
          <p:nvPr/>
        </p:nvGrpSpPr>
        <p:grpSpPr>
          <a:xfrm>
            <a:off x="-28982" y="1021278"/>
            <a:ext cx="481326" cy="5754421"/>
            <a:chOff x="42269" y="1021278"/>
            <a:chExt cx="481326" cy="5754421"/>
          </a:xfrm>
        </p:grpSpPr>
        <p:pic>
          <p:nvPicPr>
            <p:cNvPr id="111" name="Graphic 1">
              <a:extLst>
                <a:ext uri="{FF2B5EF4-FFF2-40B4-BE49-F238E27FC236}">
                  <a16:creationId xmlns:a16="http://schemas.microsoft.com/office/drawing/2014/main" id="{70E1FB5A-0F03-19D0-926A-D8759C944471}"/>
                </a:ext>
              </a:extLst>
            </p:cNvPr>
            <p:cNvPicPr>
              <a:picLocks noChangeAspect="1"/>
            </p:cNvPicPr>
            <p:nvPr/>
          </p:nvPicPr>
          <p:blipFill>
            <a:blip r:embed="rId26">
              <a:extLst>
                <a:ext uri="{28A0092B-C50C-407E-A947-70E740481C1C}">
                  <a14:useLocalDpi xmlns:a14="http://schemas.microsoft.com/office/drawing/2010/main" val="0"/>
                </a:ext>
                <a:ext uri="{96DAC541-7B7A-43D3-8B79-37D633B846F1}">
                  <asvg:svgBlip xmlns:asvg="http://schemas.microsoft.com/office/drawing/2016/SVG/main" r:embed="rId27"/>
                </a:ext>
              </a:extLst>
            </a:blip>
            <a:stretch>
              <a:fillRect/>
            </a:stretch>
          </p:blipFill>
          <p:spPr>
            <a:xfrm rot="16200000">
              <a:off x="-50416" y="6423146"/>
              <a:ext cx="504825" cy="176530"/>
            </a:xfrm>
            <a:prstGeom prst="rect">
              <a:avLst/>
            </a:prstGeom>
          </p:spPr>
        </p:pic>
        <p:sp>
          <p:nvSpPr>
            <p:cNvPr id="112" name="Rectangle 3">
              <a:extLst>
                <a:ext uri="{FF2B5EF4-FFF2-40B4-BE49-F238E27FC236}">
                  <a16:creationId xmlns:a16="http://schemas.microsoft.com/office/drawing/2014/main" id="{0CC996EA-C962-108A-72D0-B2F5D4475275}"/>
                </a:ext>
              </a:extLst>
            </p:cNvPr>
            <p:cNvSpPr>
              <a:spLocks noChangeArrowheads="1"/>
            </p:cNvSpPr>
            <p:nvPr/>
          </p:nvSpPr>
          <p:spPr bwMode="auto">
            <a:xfrm rot="16200000">
              <a:off x="-2362546" y="3474030"/>
              <a:ext cx="5305614"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dirty="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 </a:t>
              </a:r>
              <a:r>
                <a:rPr kumimoji="0" lang="en-US" altLang="en-US" sz="800" b="0" i="0" u="none" strike="noStrike" cap="none" normalizeH="0" baseline="0" dirty="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Sustain/Ed Learning Module © 2022 by Sustain/Ed is licensed under CC BY-NC 4.0. To view a copy of this license, visit </a:t>
              </a:r>
              <a:r>
                <a:rPr kumimoji="0" lang="en-US" altLang="en-US" sz="800" b="0" i="0" u="none" strike="noStrike" cap="none" normalizeH="0" baseline="0" dirty="0">
                  <a:ln>
                    <a:noFill/>
                  </a:ln>
                  <a:solidFill>
                    <a:schemeClr val="tx1"/>
                  </a:solidFill>
                  <a:effectLst/>
                  <a:latin typeface="Times New Roman" panose="02020603050405020304" pitchFamily="18" charset="0"/>
                  <a:ea typeface="Arial" panose="020B0604020202020204" pitchFamily="34" charset="0"/>
                  <a:cs typeface="Times New Roman" panose="02020603050405020304" pitchFamily="18" charset="0"/>
                  <a:hlinkClick r:id="rId28"/>
                </a:rPr>
                <a:t>http://creativecommons.org/licenses/by-nc/4.0/</a:t>
              </a:r>
              <a:r>
                <a:rPr kumimoji="0" lang="en-US" altLang="en-US" sz="1000" b="0" i="0" u="none" strike="noStrike" cap="none" normalizeH="0" baseline="0" dirty="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 </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113" name="Rectangle 112">
              <a:extLst>
                <a:ext uri="{FF2B5EF4-FFF2-40B4-BE49-F238E27FC236}">
                  <a16:creationId xmlns:a16="http://schemas.microsoft.com/office/drawing/2014/main" id="{F7AAC1F9-F64E-2355-1C07-2222957D1931}"/>
                </a:ext>
              </a:extLst>
            </p:cNvPr>
            <p:cNvSpPr/>
            <p:nvPr/>
          </p:nvSpPr>
          <p:spPr>
            <a:xfrm>
              <a:off x="42269" y="1033153"/>
              <a:ext cx="481326" cy="5742546"/>
            </a:xfrm>
            <a:prstGeom prst="rect">
              <a:avLst/>
            </a:prstGeom>
            <a:solidFill>
              <a:schemeClr val="bg1">
                <a:alpha val="5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2595902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1" name="Rectangle 10">
            <a:extLst>
              <a:ext uri="{FF2B5EF4-FFF2-40B4-BE49-F238E27FC236}">
                <a16:creationId xmlns:a16="http://schemas.microsoft.com/office/drawing/2014/main" id="{8FC9BE17-9A7B-462D-AE50-3D877738730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Candara" panose="020E0502030303020204" pitchFamily="34" charset="0"/>
            </a:endParaRPr>
          </a:p>
        </p:txBody>
      </p:sp>
      <p:pic>
        <p:nvPicPr>
          <p:cNvPr id="6" name="Picture 5">
            <a:extLst>
              <a:ext uri="{FF2B5EF4-FFF2-40B4-BE49-F238E27FC236}">
                <a16:creationId xmlns:a16="http://schemas.microsoft.com/office/drawing/2014/main" id="{B04B0938-81D1-4B01-9A7A-59028980DE2F}"/>
              </a:ext>
            </a:extLst>
          </p:cNvPr>
          <p:cNvPicPr>
            <a:picLocks noChangeAspect="1"/>
          </p:cNvPicPr>
          <p:nvPr/>
        </p:nvPicPr>
        <p:blipFill rotWithShape="1">
          <a:blip r:embed="rId3"/>
          <a:srcRect t="9091" r="13818"/>
          <a:stretch/>
        </p:blipFill>
        <p:spPr>
          <a:xfrm>
            <a:off x="3523488" y="10"/>
            <a:ext cx="8668512" cy="6857990"/>
          </a:xfrm>
          <a:prstGeom prst="rect">
            <a:avLst/>
          </a:prstGeom>
        </p:spPr>
      </p:pic>
      <p:sp>
        <p:nvSpPr>
          <p:cNvPr id="13" name="Rectangle 12">
            <a:extLst>
              <a:ext uri="{FF2B5EF4-FFF2-40B4-BE49-F238E27FC236}">
                <a16:creationId xmlns:a16="http://schemas.microsoft.com/office/drawing/2014/main" id="{3EBE8569-6AEC-4B8C-8D53-2DE337CDBA6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 y="0"/>
            <a:ext cx="9756601" cy="6858000"/>
          </a:xfrm>
          <a:prstGeom prst="rect">
            <a:avLst/>
          </a:prstGeom>
          <a:gradFill>
            <a:gsLst>
              <a:gs pos="58000">
                <a:schemeClr val="bg1"/>
              </a:gs>
              <a:gs pos="35000">
                <a:schemeClr val="bg1">
                  <a:alpha val="78000"/>
                </a:schemeClr>
              </a:gs>
              <a:gs pos="19000">
                <a:schemeClr val="bg1">
                  <a:alpha val="38000"/>
                </a:schemeClr>
              </a:gs>
              <a:gs pos="0">
                <a:schemeClr val="bg1">
                  <a:alpha val="0"/>
                </a:schemeClr>
              </a:gs>
              <a:gs pos="100000">
                <a:schemeClr val="bg1"/>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Candara" panose="020E0502030303020204" pitchFamily="34" charset="0"/>
            </a:endParaRPr>
          </a:p>
        </p:txBody>
      </p:sp>
      <p:sp>
        <p:nvSpPr>
          <p:cNvPr id="2" name="TextBox 1">
            <a:extLst>
              <a:ext uri="{FF2B5EF4-FFF2-40B4-BE49-F238E27FC236}">
                <a16:creationId xmlns:a16="http://schemas.microsoft.com/office/drawing/2014/main" id="{71F4B195-2512-4EC5-96F1-29C762E6882B}"/>
              </a:ext>
            </a:extLst>
          </p:cNvPr>
          <p:cNvSpPr txBox="1"/>
          <p:nvPr/>
        </p:nvSpPr>
        <p:spPr>
          <a:xfrm>
            <a:off x="371094" y="1161288"/>
            <a:ext cx="3438144" cy="1124712"/>
          </a:xfrm>
          <a:prstGeom prst="rect">
            <a:avLst/>
          </a:prstGeom>
        </p:spPr>
        <p:txBody>
          <a:bodyPr rot="0" spcFirstLastPara="0" vert="horz" lIns="91440" tIns="45720" rIns="91440" bIns="45720" numCol="1" spcCol="0" rtlCol="0" fromWordArt="0" anchor="b" anchorCtr="0" forceAA="0" compatLnSpc="1">
            <a:prstTxWarp prst="textNoShape">
              <a:avLst/>
            </a:prstTxWarp>
            <a:norm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90000"/>
              </a:lnSpc>
              <a:spcBef>
                <a:spcPct val="0"/>
              </a:spcBef>
              <a:spcAft>
                <a:spcPts val="600"/>
              </a:spcAft>
            </a:pPr>
            <a:r>
              <a:rPr lang="en-US" sz="2400" dirty="0">
                <a:latin typeface="Candara" panose="020E0502030303020204" pitchFamily="34" charset="0"/>
                <a:ea typeface="+mj-ea"/>
                <a:cs typeface="+mj-cs"/>
              </a:rPr>
              <a:t>Conclusions from Chapter 3a – People and power</a:t>
            </a:r>
          </a:p>
        </p:txBody>
      </p:sp>
      <p:sp>
        <p:nvSpPr>
          <p:cNvPr id="15" name="Rectangle 14">
            <a:extLst>
              <a:ext uri="{FF2B5EF4-FFF2-40B4-BE49-F238E27FC236}">
                <a16:creationId xmlns:a16="http://schemas.microsoft.com/office/drawing/2014/main" id="{55D4142C-5077-457F-A6AD-3FECFDB3968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662559" y="605790"/>
            <a:ext cx="73152" cy="54864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ndara" panose="020E0502030303020204" pitchFamily="34" charset="0"/>
            </a:endParaRPr>
          </a:p>
        </p:txBody>
      </p:sp>
      <p:sp>
        <p:nvSpPr>
          <p:cNvPr id="17" name="Rectangle 16">
            <a:extLst>
              <a:ext uri="{FF2B5EF4-FFF2-40B4-BE49-F238E27FC236}">
                <a16:creationId xmlns:a16="http://schemas.microsoft.com/office/drawing/2014/main" id="{7A5F0580-5EE9-419F-96EE-B6529EF6E7D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28244" y="2443480"/>
            <a:ext cx="3300984" cy="9144"/>
          </a:xfrm>
          <a:prstGeom prst="rect">
            <a:avLst/>
          </a:prstGeom>
          <a:solidFill>
            <a:srgbClr val="D5D5D5"/>
          </a:solidFill>
          <a:ln w="3175">
            <a:solidFill>
              <a:srgbClr val="D5D5D5"/>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ndara" panose="020E0502030303020204" pitchFamily="34" charset="0"/>
            </a:endParaRPr>
          </a:p>
        </p:txBody>
      </p:sp>
      <p:sp>
        <p:nvSpPr>
          <p:cNvPr id="4" name="TextBox 3">
            <a:extLst>
              <a:ext uri="{FF2B5EF4-FFF2-40B4-BE49-F238E27FC236}">
                <a16:creationId xmlns:a16="http://schemas.microsoft.com/office/drawing/2014/main" id="{A1CB7691-7FFB-4721-AEAD-9BD27375D130}"/>
              </a:ext>
            </a:extLst>
          </p:cNvPr>
          <p:cNvSpPr txBox="1"/>
          <p:nvPr/>
        </p:nvSpPr>
        <p:spPr>
          <a:xfrm>
            <a:off x="371094" y="2718054"/>
            <a:ext cx="3438906" cy="3427796"/>
          </a:xfrm>
          <a:prstGeom prst="rect">
            <a:avLst/>
          </a:prstGeom>
        </p:spPr>
        <p:txBody>
          <a:bodyPr rot="0" spcFirstLastPara="0" vert="horz" lIns="91440" tIns="45720" rIns="91440" bIns="45720" numCol="1" spcCol="0" rtlCol="0" fromWordArt="0" anchor="t" anchorCtr="0" forceAA="0" compatLnSpc="1">
            <a:prstTxWarp prst="textNoShape">
              <a:avLst/>
            </a:prstTxWarp>
            <a:norm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342900" indent="-228600">
              <a:lnSpc>
                <a:spcPct val="90000"/>
              </a:lnSpc>
              <a:spcBef>
                <a:spcPct val="0"/>
              </a:spcBef>
              <a:spcAft>
                <a:spcPts val="600"/>
              </a:spcAft>
              <a:buFont typeface="Arial" panose="020B0604020202020204" pitchFamily="34" charset="0"/>
              <a:buChar char="•"/>
            </a:pPr>
            <a:r>
              <a:rPr lang="en-US" sz="1700" dirty="0">
                <a:latin typeface="Candara" panose="020E0502030303020204" pitchFamily="34" charset="0"/>
              </a:rPr>
              <a:t>Humans have been using energy to survive for &gt;400,000 years </a:t>
            </a:r>
          </a:p>
          <a:p>
            <a:pPr marL="114300" indent="-228600">
              <a:lnSpc>
                <a:spcPct val="90000"/>
              </a:lnSpc>
              <a:spcBef>
                <a:spcPct val="0"/>
              </a:spcBef>
              <a:spcAft>
                <a:spcPts val="600"/>
              </a:spcAft>
              <a:buFont typeface="Arial" panose="020B0604020202020204" pitchFamily="34" charset="0"/>
              <a:buChar char="•"/>
            </a:pPr>
            <a:endParaRPr lang="en-US" sz="1700" dirty="0">
              <a:latin typeface="Candara" panose="020E0502030303020204" pitchFamily="34" charset="0"/>
            </a:endParaRPr>
          </a:p>
          <a:p>
            <a:pPr marL="342900" indent="-228600">
              <a:lnSpc>
                <a:spcPct val="90000"/>
              </a:lnSpc>
              <a:spcBef>
                <a:spcPct val="0"/>
              </a:spcBef>
              <a:spcAft>
                <a:spcPts val="600"/>
              </a:spcAft>
              <a:buFont typeface="Arial" panose="020B0604020202020204" pitchFamily="34" charset="0"/>
              <a:buChar char="•"/>
            </a:pPr>
            <a:r>
              <a:rPr lang="en-US" sz="1700" dirty="0">
                <a:latin typeface="Candara" panose="020E0502030303020204" pitchFamily="34" charset="0"/>
              </a:rPr>
              <a:t>The Industrial Revolution, sparked by the invention of electricity around the 1700s changed society by adding new technologies</a:t>
            </a:r>
          </a:p>
          <a:p>
            <a:pPr marL="114300" indent="-228600">
              <a:lnSpc>
                <a:spcPct val="90000"/>
              </a:lnSpc>
              <a:spcBef>
                <a:spcPct val="0"/>
              </a:spcBef>
              <a:spcAft>
                <a:spcPts val="600"/>
              </a:spcAft>
              <a:buFont typeface="Arial" panose="020B0604020202020204" pitchFamily="34" charset="0"/>
              <a:buChar char="•"/>
            </a:pPr>
            <a:endParaRPr lang="en-US" sz="1700" dirty="0">
              <a:latin typeface="Candara" panose="020E0502030303020204" pitchFamily="34" charset="0"/>
            </a:endParaRPr>
          </a:p>
          <a:p>
            <a:pPr marL="342900" indent="-228600">
              <a:lnSpc>
                <a:spcPct val="90000"/>
              </a:lnSpc>
              <a:spcBef>
                <a:spcPct val="0"/>
              </a:spcBef>
              <a:spcAft>
                <a:spcPts val="600"/>
              </a:spcAft>
              <a:buFont typeface="Arial" panose="020B0604020202020204" pitchFamily="34" charset="0"/>
              <a:buChar char="•"/>
            </a:pPr>
            <a:r>
              <a:rPr lang="en-US" sz="1700" dirty="0">
                <a:latin typeface="Candara" panose="020E0502030303020204" pitchFamily="34" charset="0"/>
              </a:rPr>
              <a:t>Our lives our often made easier due to these innovations</a:t>
            </a:r>
          </a:p>
          <a:p>
            <a:pPr marL="342900" indent="-228600">
              <a:lnSpc>
                <a:spcPct val="90000"/>
              </a:lnSpc>
              <a:spcBef>
                <a:spcPct val="0"/>
              </a:spcBef>
              <a:spcAft>
                <a:spcPts val="600"/>
              </a:spcAft>
              <a:buFont typeface="Arial" panose="020B0604020202020204" pitchFamily="34" charset="0"/>
              <a:buChar char="•"/>
            </a:pPr>
            <a:endParaRPr lang="en-US" sz="1700" dirty="0">
              <a:latin typeface="Candara" panose="020E0502030303020204" pitchFamily="34" charset="0"/>
            </a:endParaRPr>
          </a:p>
        </p:txBody>
      </p:sp>
      <p:grpSp>
        <p:nvGrpSpPr>
          <p:cNvPr id="9" name="Group 8">
            <a:extLst>
              <a:ext uri="{FF2B5EF4-FFF2-40B4-BE49-F238E27FC236}">
                <a16:creationId xmlns:a16="http://schemas.microsoft.com/office/drawing/2014/main" id="{ECE47AB0-3B51-3D4D-3DA1-EE5A57BF561C}"/>
              </a:ext>
            </a:extLst>
          </p:cNvPr>
          <p:cNvGrpSpPr/>
          <p:nvPr/>
        </p:nvGrpSpPr>
        <p:grpSpPr>
          <a:xfrm>
            <a:off x="-28982" y="1021278"/>
            <a:ext cx="481326" cy="5754421"/>
            <a:chOff x="42269" y="1021278"/>
            <a:chExt cx="481326" cy="5754421"/>
          </a:xfrm>
        </p:grpSpPr>
        <p:pic>
          <p:nvPicPr>
            <p:cNvPr id="10" name="Graphic 1">
              <a:extLst>
                <a:ext uri="{FF2B5EF4-FFF2-40B4-BE49-F238E27FC236}">
                  <a16:creationId xmlns:a16="http://schemas.microsoft.com/office/drawing/2014/main" id="{BDFEDBF7-C875-5E17-AFD0-B35BC1127C7A}"/>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rot="16200000">
              <a:off x="-50416" y="6423146"/>
              <a:ext cx="504825" cy="176530"/>
            </a:xfrm>
            <a:prstGeom prst="rect">
              <a:avLst/>
            </a:prstGeom>
          </p:spPr>
        </p:pic>
        <p:sp>
          <p:nvSpPr>
            <p:cNvPr id="12" name="Rectangle 3">
              <a:extLst>
                <a:ext uri="{FF2B5EF4-FFF2-40B4-BE49-F238E27FC236}">
                  <a16:creationId xmlns:a16="http://schemas.microsoft.com/office/drawing/2014/main" id="{C8C12F99-083F-2077-1FC6-25373340B6EB}"/>
                </a:ext>
              </a:extLst>
            </p:cNvPr>
            <p:cNvSpPr>
              <a:spLocks noChangeArrowheads="1"/>
            </p:cNvSpPr>
            <p:nvPr/>
          </p:nvSpPr>
          <p:spPr bwMode="auto">
            <a:xfrm rot="16200000">
              <a:off x="-2362546" y="3474030"/>
              <a:ext cx="5305614"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dirty="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 </a:t>
              </a:r>
              <a:r>
                <a:rPr kumimoji="0" lang="en-US" altLang="en-US" sz="800" b="0" i="0" u="none" strike="noStrike" cap="none" normalizeH="0" baseline="0" dirty="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Sustain/Ed Learning Module © 2022 by Sustain/Ed is licensed under CC BY-NC 4.0. To view a copy of this license, visit </a:t>
              </a:r>
              <a:r>
                <a:rPr kumimoji="0" lang="en-US" altLang="en-US" sz="800" b="0" i="0" u="none" strike="noStrike" cap="none" normalizeH="0" baseline="0" dirty="0">
                  <a:ln>
                    <a:noFill/>
                  </a:ln>
                  <a:solidFill>
                    <a:schemeClr val="tx1"/>
                  </a:solidFill>
                  <a:effectLst/>
                  <a:latin typeface="Times New Roman" panose="02020603050405020304" pitchFamily="18" charset="0"/>
                  <a:ea typeface="Arial" panose="020B0604020202020204" pitchFamily="34" charset="0"/>
                  <a:cs typeface="Times New Roman" panose="02020603050405020304" pitchFamily="18" charset="0"/>
                  <a:hlinkClick r:id="rId6"/>
                </a:rPr>
                <a:t>http://creativecommons.org/licenses/by-nc/4.0/</a:t>
              </a:r>
              <a:r>
                <a:rPr kumimoji="0" lang="en-US" altLang="en-US" sz="1000" b="0" i="0" u="none" strike="noStrike" cap="none" normalizeH="0" baseline="0" dirty="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 </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14" name="Rectangle 13">
              <a:extLst>
                <a:ext uri="{FF2B5EF4-FFF2-40B4-BE49-F238E27FC236}">
                  <a16:creationId xmlns:a16="http://schemas.microsoft.com/office/drawing/2014/main" id="{6B6B3586-13DE-8F21-27C4-C1A203DFD732}"/>
                </a:ext>
              </a:extLst>
            </p:cNvPr>
            <p:cNvSpPr/>
            <p:nvPr/>
          </p:nvSpPr>
          <p:spPr>
            <a:xfrm>
              <a:off x="42269" y="1033153"/>
              <a:ext cx="481326" cy="5742546"/>
            </a:xfrm>
            <a:prstGeom prst="rect">
              <a:avLst/>
            </a:prstGeom>
            <a:solidFill>
              <a:schemeClr val="bg1">
                <a:alpha val="5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241150584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87420463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Group 15">
            <a:extLst>
              <a:ext uri="{FF2B5EF4-FFF2-40B4-BE49-F238E27FC236}">
                <a16:creationId xmlns:a16="http://schemas.microsoft.com/office/drawing/2014/main" id="{A9B1FFFB-2E0D-890C-5DCA-0BB681301034}"/>
              </a:ext>
            </a:extLst>
          </p:cNvPr>
          <p:cNvGrpSpPr/>
          <p:nvPr/>
        </p:nvGrpSpPr>
        <p:grpSpPr>
          <a:xfrm>
            <a:off x="-28982" y="1021278"/>
            <a:ext cx="481326" cy="5754421"/>
            <a:chOff x="42269" y="1021278"/>
            <a:chExt cx="481326" cy="5754421"/>
          </a:xfrm>
        </p:grpSpPr>
        <p:pic>
          <p:nvPicPr>
            <p:cNvPr id="17" name="Graphic 1">
              <a:extLst>
                <a:ext uri="{FF2B5EF4-FFF2-40B4-BE49-F238E27FC236}">
                  <a16:creationId xmlns:a16="http://schemas.microsoft.com/office/drawing/2014/main" id="{3A973B24-9B8A-51B0-050B-1764F239A6EA}"/>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rot="16200000">
              <a:off x="-50416" y="6423146"/>
              <a:ext cx="504825" cy="176530"/>
            </a:xfrm>
            <a:prstGeom prst="rect">
              <a:avLst/>
            </a:prstGeom>
          </p:spPr>
        </p:pic>
        <p:sp>
          <p:nvSpPr>
            <p:cNvPr id="18" name="Rectangle 3">
              <a:extLst>
                <a:ext uri="{FF2B5EF4-FFF2-40B4-BE49-F238E27FC236}">
                  <a16:creationId xmlns:a16="http://schemas.microsoft.com/office/drawing/2014/main" id="{1CB8415D-A8CF-C465-EDA4-A3A570971945}"/>
                </a:ext>
              </a:extLst>
            </p:cNvPr>
            <p:cNvSpPr>
              <a:spLocks noChangeArrowheads="1"/>
            </p:cNvSpPr>
            <p:nvPr/>
          </p:nvSpPr>
          <p:spPr bwMode="auto">
            <a:xfrm rot="16200000">
              <a:off x="-2362546" y="3474030"/>
              <a:ext cx="5305614"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dirty="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 </a:t>
              </a:r>
              <a:r>
                <a:rPr kumimoji="0" lang="en-US" altLang="en-US" sz="800" b="0" i="0" u="none" strike="noStrike" cap="none" normalizeH="0" baseline="0" dirty="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Sustain/Ed Learning Module © 2022 by Sustain/Ed is licensed under CC BY-NC 4.0. To view a copy of this license, visit </a:t>
              </a:r>
              <a:r>
                <a:rPr kumimoji="0" lang="en-US" altLang="en-US" sz="800" b="0" i="0" u="none" strike="noStrike" cap="none" normalizeH="0" baseline="0" dirty="0">
                  <a:ln>
                    <a:noFill/>
                  </a:ln>
                  <a:solidFill>
                    <a:schemeClr val="tx1"/>
                  </a:solidFill>
                  <a:effectLst/>
                  <a:latin typeface="Times New Roman" panose="02020603050405020304" pitchFamily="18" charset="0"/>
                  <a:ea typeface="Arial" panose="020B0604020202020204" pitchFamily="34" charset="0"/>
                  <a:cs typeface="Times New Roman" panose="02020603050405020304" pitchFamily="18" charset="0"/>
                  <a:hlinkClick r:id="rId4"/>
                </a:rPr>
                <a:t>http://creativecommons.org/licenses/by-nc/4.0/</a:t>
              </a:r>
              <a:r>
                <a:rPr kumimoji="0" lang="en-US" altLang="en-US" sz="1000" b="0" i="0" u="none" strike="noStrike" cap="none" normalizeH="0" baseline="0" dirty="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 </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19" name="Rectangle 18">
              <a:extLst>
                <a:ext uri="{FF2B5EF4-FFF2-40B4-BE49-F238E27FC236}">
                  <a16:creationId xmlns:a16="http://schemas.microsoft.com/office/drawing/2014/main" id="{6ABE28C0-152B-F64A-37EE-B4AB21B26C91}"/>
                </a:ext>
              </a:extLst>
            </p:cNvPr>
            <p:cNvSpPr/>
            <p:nvPr/>
          </p:nvSpPr>
          <p:spPr>
            <a:xfrm>
              <a:off x="42269" y="1033153"/>
              <a:ext cx="481326" cy="5742546"/>
            </a:xfrm>
            <a:prstGeom prst="rect">
              <a:avLst/>
            </a:prstGeom>
            <a:solidFill>
              <a:schemeClr val="bg1">
                <a:alpha val="5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cxnSp>
        <p:nvCxnSpPr>
          <p:cNvPr id="3" name="Straight Arrow Connector 2"/>
          <p:cNvCxnSpPr>
            <a:cxnSpLocks/>
          </p:cNvCxnSpPr>
          <p:nvPr/>
        </p:nvCxnSpPr>
        <p:spPr>
          <a:xfrm>
            <a:off x="2425025" y="2335426"/>
            <a:ext cx="9432000" cy="0"/>
          </a:xfrm>
          <a:prstGeom prst="straightConnector1">
            <a:avLst/>
          </a:prstGeom>
          <a:ln w="79375">
            <a:solidFill>
              <a:schemeClr val="tx2">
                <a:lumMod val="60000"/>
                <a:lumOff val="40000"/>
              </a:schemeClr>
            </a:solidFill>
            <a:tailEnd type="stealth" w="lg" len="lg"/>
          </a:ln>
        </p:spPr>
        <p:style>
          <a:lnRef idx="1">
            <a:schemeClr val="accent1"/>
          </a:lnRef>
          <a:fillRef idx="0">
            <a:schemeClr val="accent1"/>
          </a:fillRef>
          <a:effectRef idx="0">
            <a:schemeClr val="accent1"/>
          </a:effectRef>
          <a:fontRef idx="minor">
            <a:schemeClr val="tx1"/>
          </a:fontRef>
        </p:style>
      </p:cxnSp>
      <p:sp>
        <p:nvSpPr>
          <p:cNvPr id="4" name="TextBox 3"/>
          <p:cNvSpPr txBox="1"/>
          <p:nvPr/>
        </p:nvSpPr>
        <p:spPr>
          <a:xfrm>
            <a:off x="156426" y="2603327"/>
            <a:ext cx="1352935" cy="553998"/>
          </a:xfrm>
          <a:prstGeom prst="rect">
            <a:avLst/>
          </a:prstGeom>
          <a:solidFill>
            <a:schemeClr val="bg1"/>
          </a:solidFill>
          <a:ln>
            <a:solidFill>
              <a:schemeClr val="tx1"/>
            </a:solidFill>
          </a:ln>
        </p:spPr>
        <p:txBody>
          <a:bodyPr wrap="none" lIns="0" tIns="0" rIns="0" bIns="0" rtlCol="0">
            <a:spAutoFit/>
          </a:bodyPr>
          <a:lstStyle/>
          <a:p>
            <a:pPr algn="ctr"/>
            <a:r>
              <a:rPr lang="en-GB" dirty="0">
                <a:latin typeface="Candara" panose="020E0502030303020204" pitchFamily="34" charset="0"/>
              </a:rPr>
              <a:t>400000 B.C.E </a:t>
            </a:r>
          </a:p>
          <a:p>
            <a:pPr algn="ctr"/>
            <a:r>
              <a:rPr lang="en-GB" dirty="0">
                <a:solidFill>
                  <a:schemeClr val="bg1"/>
                </a:solidFill>
                <a:latin typeface="Candara" panose="020E0502030303020204" pitchFamily="34" charset="0"/>
              </a:rPr>
              <a:t>Fire usage</a:t>
            </a:r>
          </a:p>
        </p:txBody>
      </p:sp>
      <p:sp>
        <p:nvSpPr>
          <p:cNvPr id="6" name="TextBox 5"/>
          <p:cNvSpPr txBox="1"/>
          <p:nvPr/>
        </p:nvSpPr>
        <p:spPr>
          <a:xfrm>
            <a:off x="1713825" y="2603327"/>
            <a:ext cx="1538334" cy="1107996"/>
          </a:xfrm>
          <a:prstGeom prst="rect">
            <a:avLst/>
          </a:prstGeom>
          <a:noFill/>
          <a:ln>
            <a:solidFill>
              <a:schemeClr val="tx1"/>
            </a:solidFill>
          </a:ln>
        </p:spPr>
        <p:txBody>
          <a:bodyPr wrap="square" lIns="0" tIns="0" rIns="0" bIns="0" rtlCol="0">
            <a:spAutoFit/>
          </a:bodyPr>
          <a:lstStyle/>
          <a:p>
            <a:pPr algn="ctr"/>
            <a:r>
              <a:rPr lang="en-GB" dirty="0">
                <a:latin typeface="Candara" panose="020E0502030303020204" pitchFamily="34" charset="0"/>
              </a:rPr>
              <a:t>200 B.C.E.</a:t>
            </a:r>
          </a:p>
          <a:p>
            <a:pPr algn="ctr"/>
            <a:r>
              <a:rPr lang="en-GB" dirty="0">
                <a:solidFill>
                  <a:schemeClr val="bg1"/>
                </a:solidFill>
                <a:latin typeface="Candara" panose="020E0502030303020204" pitchFamily="34" charset="0"/>
              </a:rPr>
              <a:t>Natural gas to make salt from salt water</a:t>
            </a:r>
          </a:p>
        </p:txBody>
      </p:sp>
      <p:sp>
        <p:nvSpPr>
          <p:cNvPr id="7" name="TextBox 6"/>
          <p:cNvSpPr txBox="1"/>
          <p:nvPr/>
        </p:nvSpPr>
        <p:spPr>
          <a:xfrm>
            <a:off x="3674923" y="2607741"/>
            <a:ext cx="1540916" cy="1661993"/>
          </a:xfrm>
          <a:prstGeom prst="rect">
            <a:avLst/>
          </a:prstGeom>
          <a:noFill/>
          <a:ln>
            <a:solidFill>
              <a:schemeClr val="tx1"/>
            </a:solidFill>
          </a:ln>
        </p:spPr>
        <p:txBody>
          <a:bodyPr wrap="square" lIns="0" tIns="0" rIns="0" bIns="0" rtlCol="0">
            <a:spAutoFit/>
          </a:bodyPr>
          <a:lstStyle/>
          <a:p>
            <a:pPr algn="ctr"/>
            <a:r>
              <a:rPr lang="en-GB" dirty="0">
                <a:latin typeface="Candara" panose="020E0502030303020204" pitchFamily="34" charset="0"/>
              </a:rPr>
              <a:t>0 B.C.E.</a:t>
            </a:r>
          </a:p>
          <a:p>
            <a:pPr algn="ctr"/>
            <a:r>
              <a:rPr lang="en-GB" dirty="0">
                <a:solidFill>
                  <a:schemeClr val="bg1"/>
                </a:solidFill>
                <a:latin typeface="Candara" panose="020E0502030303020204" pitchFamily="34" charset="0"/>
              </a:rPr>
              <a:t>Hydropower used by Greeks to turn water wheels for grinding grains</a:t>
            </a:r>
          </a:p>
        </p:txBody>
      </p:sp>
      <p:sp>
        <p:nvSpPr>
          <p:cNvPr id="9" name="TextBox 8"/>
          <p:cNvSpPr txBox="1"/>
          <p:nvPr/>
        </p:nvSpPr>
        <p:spPr>
          <a:xfrm>
            <a:off x="7377144" y="2623654"/>
            <a:ext cx="1448569" cy="1384995"/>
          </a:xfrm>
          <a:prstGeom prst="rect">
            <a:avLst/>
          </a:prstGeom>
          <a:noFill/>
          <a:ln>
            <a:solidFill>
              <a:schemeClr val="tx1"/>
            </a:solidFill>
          </a:ln>
        </p:spPr>
        <p:txBody>
          <a:bodyPr wrap="square" lIns="0" tIns="0" rIns="0" bIns="0" rtlCol="0">
            <a:spAutoFit/>
          </a:bodyPr>
          <a:lstStyle/>
          <a:p>
            <a:pPr algn="ctr"/>
            <a:r>
              <a:rPr lang="en-GB" dirty="0">
                <a:latin typeface="Candara" panose="020E0502030303020204" pitchFamily="34" charset="0"/>
              </a:rPr>
              <a:t>1821 C.E.</a:t>
            </a:r>
          </a:p>
          <a:p>
            <a:pPr algn="ctr"/>
            <a:r>
              <a:rPr lang="en-GB" dirty="0">
                <a:solidFill>
                  <a:schemeClr val="bg1"/>
                </a:solidFill>
                <a:latin typeface="Candara" panose="020E0502030303020204" pitchFamily="34" charset="0"/>
              </a:rPr>
              <a:t>Principle for electric motors invented</a:t>
            </a:r>
          </a:p>
        </p:txBody>
      </p:sp>
      <p:sp>
        <p:nvSpPr>
          <p:cNvPr id="10" name="TextBox 9"/>
          <p:cNvSpPr txBox="1"/>
          <p:nvPr/>
        </p:nvSpPr>
        <p:spPr>
          <a:xfrm>
            <a:off x="9016972" y="2621250"/>
            <a:ext cx="1342894" cy="830997"/>
          </a:xfrm>
          <a:prstGeom prst="rect">
            <a:avLst/>
          </a:prstGeom>
          <a:noFill/>
          <a:ln>
            <a:solidFill>
              <a:schemeClr val="tx1"/>
            </a:solidFill>
          </a:ln>
        </p:spPr>
        <p:txBody>
          <a:bodyPr wrap="square" lIns="0" tIns="0" rIns="0" bIns="0" rtlCol="0">
            <a:spAutoFit/>
          </a:bodyPr>
          <a:lstStyle/>
          <a:p>
            <a:pPr algn="ctr"/>
            <a:r>
              <a:rPr lang="en-GB" dirty="0">
                <a:latin typeface="Candara" panose="020E0502030303020204" pitchFamily="34" charset="0"/>
              </a:rPr>
              <a:t>1879 C.E.</a:t>
            </a:r>
          </a:p>
          <a:p>
            <a:pPr algn="ctr"/>
            <a:r>
              <a:rPr lang="en-GB" dirty="0">
                <a:solidFill>
                  <a:schemeClr val="bg1"/>
                </a:solidFill>
                <a:latin typeface="Candara" panose="020E0502030303020204" pitchFamily="34" charset="0"/>
              </a:rPr>
              <a:t>Incandescent light bulb</a:t>
            </a:r>
          </a:p>
        </p:txBody>
      </p:sp>
      <p:sp>
        <p:nvSpPr>
          <p:cNvPr id="11" name="TextBox 10"/>
          <p:cNvSpPr txBox="1"/>
          <p:nvPr/>
        </p:nvSpPr>
        <p:spPr>
          <a:xfrm>
            <a:off x="10551126" y="2621251"/>
            <a:ext cx="1381816" cy="1661993"/>
          </a:xfrm>
          <a:prstGeom prst="rect">
            <a:avLst/>
          </a:prstGeom>
          <a:noFill/>
          <a:ln>
            <a:solidFill>
              <a:schemeClr val="tx1"/>
            </a:solidFill>
          </a:ln>
        </p:spPr>
        <p:txBody>
          <a:bodyPr wrap="square" lIns="0" tIns="0" rIns="0" bIns="0" rtlCol="0">
            <a:spAutoFit/>
          </a:bodyPr>
          <a:lstStyle/>
          <a:p>
            <a:pPr algn="ctr"/>
            <a:r>
              <a:rPr lang="en-GB" dirty="0">
                <a:latin typeface="Candara" panose="020E0502030303020204" pitchFamily="34" charset="0"/>
              </a:rPr>
              <a:t>1954 C.E.</a:t>
            </a:r>
          </a:p>
          <a:p>
            <a:pPr algn="ctr"/>
            <a:r>
              <a:rPr lang="en-GB" dirty="0">
                <a:solidFill>
                  <a:schemeClr val="bg1"/>
                </a:solidFill>
                <a:latin typeface="Candara" panose="020E0502030303020204" pitchFamily="34" charset="0"/>
              </a:rPr>
              <a:t>First nuclear power plant &amp; solar </a:t>
            </a:r>
            <a:r>
              <a:rPr lang="en-GB" dirty="0">
                <a:solidFill>
                  <a:schemeClr val="bg1"/>
                </a:solidFill>
                <a:latin typeface="Candara" panose="020E0502030303020204" pitchFamily="34" charset="0"/>
                <a:sym typeface="Wingdings" panose="05000000000000000000" pitchFamily="2" charset="2"/>
              </a:rPr>
              <a:t></a:t>
            </a:r>
            <a:r>
              <a:rPr lang="en-GB" dirty="0">
                <a:solidFill>
                  <a:schemeClr val="bg1"/>
                </a:solidFill>
                <a:latin typeface="Candara" panose="020E0502030303020204" pitchFamily="34" charset="0"/>
              </a:rPr>
              <a:t> electricity was discovered</a:t>
            </a:r>
          </a:p>
        </p:txBody>
      </p:sp>
      <p:sp>
        <p:nvSpPr>
          <p:cNvPr id="14" name="TextBox 13"/>
          <p:cNvSpPr txBox="1"/>
          <p:nvPr/>
        </p:nvSpPr>
        <p:spPr>
          <a:xfrm>
            <a:off x="5562742" y="2618729"/>
            <a:ext cx="1576823" cy="1107996"/>
          </a:xfrm>
          <a:prstGeom prst="rect">
            <a:avLst/>
          </a:prstGeom>
          <a:noFill/>
          <a:ln>
            <a:solidFill>
              <a:schemeClr val="tx1"/>
            </a:solidFill>
          </a:ln>
        </p:spPr>
        <p:txBody>
          <a:bodyPr wrap="square" lIns="0" tIns="0" rIns="0" bIns="0" rtlCol="0">
            <a:spAutoFit/>
          </a:bodyPr>
          <a:lstStyle/>
          <a:p>
            <a:pPr algn="ctr"/>
            <a:r>
              <a:rPr lang="en-GB" dirty="0">
                <a:latin typeface="Candara" panose="020E0502030303020204" pitchFamily="34" charset="0"/>
              </a:rPr>
              <a:t>1646 - 1750 C.E. </a:t>
            </a:r>
          </a:p>
          <a:p>
            <a:pPr algn="ctr"/>
            <a:r>
              <a:rPr lang="en-GB" dirty="0">
                <a:solidFill>
                  <a:schemeClr val="bg1"/>
                </a:solidFill>
                <a:latin typeface="Candara" panose="020E0502030303020204" pitchFamily="34" charset="0"/>
              </a:rPr>
              <a:t>Industrial revolution begins</a:t>
            </a:r>
          </a:p>
        </p:txBody>
      </p:sp>
      <p:sp>
        <p:nvSpPr>
          <p:cNvPr id="12" name="TextBox 11">
            <a:extLst>
              <a:ext uri="{FF2B5EF4-FFF2-40B4-BE49-F238E27FC236}">
                <a16:creationId xmlns:a16="http://schemas.microsoft.com/office/drawing/2014/main" id="{42ECEDCD-492D-4491-B7AC-AD19664ECB2D}"/>
              </a:ext>
            </a:extLst>
          </p:cNvPr>
          <p:cNvSpPr txBox="1"/>
          <p:nvPr/>
        </p:nvSpPr>
        <p:spPr>
          <a:xfrm>
            <a:off x="250608" y="6195215"/>
            <a:ext cx="9159599" cy="523220"/>
          </a:xfrm>
          <a:prstGeom prst="rect">
            <a:avLst/>
          </a:prstGeom>
          <a:noFill/>
        </p:spPr>
        <p:txBody>
          <a:bodyPr wrap="square">
            <a:spAutoFit/>
          </a:bodyPr>
          <a:lstStyle/>
          <a:p>
            <a:r>
              <a:rPr lang="en-GB" sz="1400" b="0" i="0" u="sng" strike="noStrike" dirty="0">
                <a:effectLst/>
                <a:latin typeface="Candara" panose="020E0502030303020204" pitchFamily="34" charset="0"/>
                <a:hlinkClick r:id="rId5">
                  <a:extLst>
                    <a:ext uri="{A12FA001-AC4F-418D-AE19-62706E023703}">
                      <ahyp:hlinkClr xmlns:ahyp="http://schemas.microsoft.com/office/drawing/2018/hyperlinkcolor" val="tx"/>
                    </a:ext>
                  </a:extLst>
                </a:hlinkClick>
              </a:rPr>
              <a:t>https://interestingengineering.com/industrial-revolution-the-ultimate-guide-to-this-game-changing-period</a:t>
            </a:r>
            <a:r>
              <a:rPr lang="en-GB" sz="1400" b="0" i="0" dirty="0">
                <a:effectLst/>
                <a:latin typeface="Candara" panose="020E0502030303020204" pitchFamily="34" charset="0"/>
              </a:rPr>
              <a:t> </a:t>
            </a:r>
          </a:p>
          <a:p>
            <a:r>
              <a:rPr lang="en-US" sz="1400" dirty="0">
                <a:latin typeface="Candara" panose="020E0502030303020204" pitchFamily="34" charset="0"/>
                <a:hlinkClick r:id="rId6">
                  <a:extLst>
                    <a:ext uri="{A12FA001-AC4F-418D-AE19-62706E023703}">
                      <ahyp:hlinkClr xmlns:ahyp="http://schemas.microsoft.com/office/drawing/2018/hyperlinkcolor" val="tx"/>
                    </a:ext>
                  </a:extLst>
                </a:hlinkClick>
              </a:rPr>
              <a:t>https://instituteforenergyresearch.org/history-electricity/#Politicized</a:t>
            </a:r>
            <a:r>
              <a:rPr lang="en-GB" sz="1400" dirty="0">
                <a:latin typeface="Candara" panose="020E0502030303020204" pitchFamily="34" charset="0"/>
              </a:rPr>
              <a:t> </a:t>
            </a:r>
            <a:endParaRPr lang="en-US" sz="1400" dirty="0">
              <a:latin typeface="Candara" panose="020E0502030303020204" pitchFamily="34" charset="0"/>
            </a:endParaRPr>
          </a:p>
        </p:txBody>
      </p:sp>
      <p:sp>
        <p:nvSpPr>
          <p:cNvPr id="2" name="TextBox 1"/>
          <p:cNvSpPr txBox="1"/>
          <p:nvPr/>
        </p:nvSpPr>
        <p:spPr>
          <a:xfrm>
            <a:off x="120119" y="119435"/>
            <a:ext cx="1560042" cy="369332"/>
          </a:xfrm>
          <a:prstGeom prst="rect">
            <a:avLst/>
          </a:prstGeom>
          <a:noFill/>
        </p:spPr>
        <p:txBody>
          <a:bodyPr wrap="none" rtlCol="0">
            <a:spAutoFit/>
          </a:bodyPr>
          <a:lstStyle/>
          <a:p>
            <a:r>
              <a:rPr lang="en-GB" dirty="0">
                <a:latin typeface="Candara" panose="020E0502030303020204" pitchFamily="34" charset="0"/>
              </a:rPr>
              <a:t>Blank timeline</a:t>
            </a:r>
          </a:p>
        </p:txBody>
      </p:sp>
      <p:sp>
        <p:nvSpPr>
          <p:cNvPr id="5" name="TextBox 4"/>
          <p:cNvSpPr txBox="1"/>
          <p:nvPr/>
        </p:nvSpPr>
        <p:spPr>
          <a:xfrm>
            <a:off x="3180024" y="146457"/>
            <a:ext cx="5626861" cy="1569660"/>
          </a:xfrm>
          <a:prstGeom prst="rect">
            <a:avLst/>
          </a:prstGeom>
          <a:noFill/>
        </p:spPr>
        <p:txBody>
          <a:bodyPr wrap="none" rtlCol="0">
            <a:spAutoFit/>
          </a:bodyPr>
          <a:lstStyle/>
          <a:p>
            <a:pPr algn="ctr"/>
            <a:r>
              <a:rPr lang="en-GB" sz="2400" b="1" dirty="0">
                <a:latin typeface="Candara" panose="020E0502030303020204" pitchFamily="34" charset="0"/>
              </a:rPr>
              <a:t>Key moments: </a:t>
            </a:r>
          </a:p>
          <a:p>
            <a:pPr marL="285750" indent="-285750">
              <a:buFontTx/>
              <a:buChar char="-"/>
            </a:pPr>
            <a:r>
              <a:rPr lang="en-GB" dirty="0">
                <a:latin typeface="Candara" panose="020E0502030303020204" pitchFamily="34" charset="0"/>
              </a:rPr>
              <a:t>First nuclear power plant and solar energy discovered</a:t>
            </a:r>
          </a:p>
          <a:p>
            <a:pPr marL="285750" indent="-285750">
              <a:buFontTx/>
              <a:buChar char="-"/>
            </a:pPr>
            <a:r>
              <a:rPr lang="en-GB" dirty="0">
                <a:latin typeface="Candara" panose="020E0502030303020204" pitchFamily="34" charset="0"/>
              </a:rPr>
              <a:t>Invention of fire	- Industrial Revolution</a:t>
            </a:r>
          </a:p>
          <a:p>
            <a:pPr marL="285750" indent="-285750">
              <a:buFontTx/>
              <a:buChar char="-"/>
            </a:pPr>
            <a:r>
              <a:rPr lang="en-GB" dirty="0">
                <a:latin typeface="Candara" panose="020E0502030303020204" pitchFamily="34" charset="0"/>
              </a:rPr>
              <a:t>Natural gas		- Incandescent light bulb</a:t>
            </a:r>
          </a:p>
          <a:p>
            <a:pPr marL="285750" indent="-285750">
              <a:buFontTx/>
              <a:buChar char="-"/>
            </a:pPr>
            <a:r>
              <a:rPr lang="en-GB" dirty="0">
                <a:latin typeface="Candara" panose="020E0502030303020204" pitchFamily="34" charset="0"/>
              </a:rPr>
              <a:t>Hydro power		- Electric motors invented</a:t>
            </a:r>
          </a:p>
        </p:txBody>
      </p:sp>
      <p:cxnSp>
        <p:nvCxnSpPr>
          <p:cNvPr id="15" name="Straight Arrow Connector 14">
            <a:extLst>
              <a:ext uri="{FF2B5EF4-FFF2-40B4-BE49-F238E27FC236}">
                <a16:creationId xmlns:a16="http://schemas.microsoft.com/office/drawing/2014/main" id="{B8087E0F-4AC8-420E-8E83-3253B0FBC9B3}"/>
              </a:ext>
            </a:extLst>
          </p:cNvPr>
          <p:cNvCxnSpPr>
            <a:cxnSpLocks/>
          </p:cNvCxnSpPr>
          <p:nvPr/>
        </p:nvCxnSpPr>
        <p:spPr>
          <a:xfrm>
            <a:off x="132080" y="2335426"/>
            <a:ext cx="2376000" cy="0"/>
          </a:xfrm>
          <a:prstGeom prst="straightConnector1">
            <a:avLst/>
          </a:prstGeom>
          <a:ln w="76200">
            <a:solidFill>
              <a:schemeClr val="tx2">
                <a:lumMod val="60000"/>
                <a:lumOff val="40000"/>
              </a:schemeClr>
            </a:solidFill>
            <a:prstDash val="sysDash"/>
            <a:headEnd type="none" w="med" len="med"/>
            <a:tailEnd type="none" w="med"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3035022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8" name="Group 67">
            <a:extLst>
              <a:ext uri="{FF2B5EF4-FFF2-40B4-BE49-F238E27FC236}">
                <a16:creationId xmlns:a16="http://schemas.microsoft.com/office/drawing/2014/main" id="{2ED3C10A-FFE7-8399-627D-9B95867C1ED6}"/>
              </a:ext>
            </a:extLst>
          </p:cNvPr>
          <p:cNvGrpSpPr/>
          <p:nvPr/>
        </p:nvGrpSpPr>
        <p:grpSpPr>
          <a:xfrm rot="5400000">
            <a:off x="8523533" y="2828967"/>
            <a:ext cx="246221" cy="7847520"/>
            <a:chOff x="290261" y="769563"/>
            <a:chExt cx="246221" cy="7847520"/>
          </a:xfrm>
        </p:grpSpPr>
        <p:pic>
          <p:nvPicPr>
            <p:cNvPr id="69" name="Graphic 1">
              <a:extLst>
                <a:ext uri="{FF2B5EF4-FFF2-40B4-BE49-F238E27FC236}">
                  <a16:creationId xmlns:a16="http://schemas.microsoft.com/office/drawing/2014/main" id="{C865026E-CD58-7D5B-32C9-82D6F50639B7}"/>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rot="16200000">
              <a:off x="126114" y="8276406"/>
              <a:ext cx="504825" cy="176530"/>
            </a:xfrm>
            <a:prstGeom prst="rect">
              <a:avLst/>
            </a:prstGeom>
          </p:spPr>
        </p:pic>
        <p:sp>
          <p:nvSpPr>
            <p:cNvPr id="70" name="Rectangle 3">
              <a:extLst>
                <a:ext uri="{FF2B5EF4-FFF2-40B4-BE49-F238E27FC236}">
                  <a16:creationId xmlns:a16="http://schemas.microsoft.com/office/drawing/2014/main" id="{066D3D0E-4FA3-2629-F429-BB973BADAECB}"/>
                </a:ext>
              </a:extLst>
            </p:cNvPr>
            <p:cNvSpPr>
              <a:spLocks noChangeArrowheads="1"/>
            </p:cNvSpPr>
            <p:nvPr/>
          </p:nvSpPr>
          <p:spPr bwMode="auto">
            <a:xfrm rot="16200000">
              <a:off x="-3305800" y="4365624"/>
              <a:ext cx="7438344"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dirty="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 </a:t>
              </a:r>
              <a:r>
                <a:rPr kumimoji="0" lang="en-US" altLang="en-US" sz="800" b="0" i="0" u="none" strike="noStrike" cap="none" normalizeH="0" baseline="0" dirty="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Sustain/Ed Learning Module © 2022 by Sustain/Ed is licensed under CC BY-NC 4.0. To view a copy of this license, visit </a:t>
              </a:r>
              <a:r>
                <a:rPr kumimoji="0" lang="en-US" altLang="en-US" sz="800" b="0" i="0" u="none" strike="noStrike" cap="none" normalizeH="0" baseline="0" dirty="0">
                  <a:ln>
                    <a:noFill/>
                  </a:ln>
                  <a:solidFill>
                    <a:schemeClr val="tx1"/>
                  </a:solidFill>
                  <a:effectLst/>
                  <a:latin typeface="Times New Roman" panose="02020603050405020304" pitchFamily="18" charset="0"/>
                  <a:ea typeface="Arial" panose="020B0604020202020204" pitchFamily="34" charset="0"/>
                  <a:cs typeface="Times New Roman" panose="02020603050405020304" pitchFamily="18" charset="0"/>
                  <a:hlinkClick r:id="rId5"/>
                </a:rPr>
                <a:t>http://creativecommons.org/licenses/by-nc/4.0/</a:t>
              </a:r>
              <a:r>
                <a:rPr kumimoji="0" lang="en-US" altLang="en-US" sz="1000" b="0" i="0" u="none" strike="noStrike" cap="none" normalizeH="0" baseline="0" dirty="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 </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grpSp>
      <p:sp>
        <p:nvSpPr>
          <p:cNvPr id="4" name="Rectangle: Rounded Corners 3">
            <a:extLst>
              <a:ext uri="{FF2B5EF4-FFF2-40B4-BE49-F238E27FC236}">
                <a16:creationId xmlns:a16="http://schemas.microsoft.com/office/drawing/2014/main" id="{6A885F55-F836-481F-9D3C-7A1B396DA903}"/>
              </a:ext>
            </a:extLst>
          </p:cNvPr>
          <p:cNvSpPr/>
          <p:nvPr/>
        </p:nvSpPr>
        <p:spPr>
          <a:xfrm>
            <a:off x="83952" y="658035"/>
            <a:ext cx="5373824" cy="3202380"/>
          </a:xfrm>
          <a:prstGeom prst="roundRect">
            <a:avLst/>
          </a:prstGeom>
          <a:gradFill>
            <a:gsLst>
              <a:gs pos="0">
                <a:schemeClr val="accent5">
                  <a:lumMod val="60000"/>
                  <a:lumOff val="40000"/>
                  <a:alpha val="80000"/>
                </a:schemeClr>
              </a:gs>
              <a:gs pos="54000">
                <a:schemeClr val="accent1">
                  <a:lumMod val="5000"/>
                  <a:lumOff val="95000"/>
                  <a:alpha val="81000"/>
                </a:schemeClr>
              </a:gs>
              <a:gs pos="100000">
                <a:schemeClr val="accent5">
                  <a:lumMod val="60000"/>
                  <a:lumOff val="40000"/>
                  <a:alpha val="8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Candara" panose="020E0502030303020204" pitchFamily="34" charset="0"/>
            </a:endParaRPr>
          </a:p>
        </p:txBody>
      </p:sp>
      <p:sp>
        <p:nvSpPr>
          <p:cNvPr id="2" name="TextBox 1">
            <a:extLst>
              <a:ext uri="{FF2B5EF4-FFF2-40B4-BE49-F238E27FC236}">
                <a16:creationId xmlns:a16="http://schemas.microsoft.com/office/drawing/2014/main" id="{A2E4FC9B-5196-4EB4-8DB0-EEBFD0C6F234}"/>
              </a:ext>
            </a:extLst>
          </p:cNvPr>
          <p:cNvSpPr txBox="1"/>
          <p:nvPr/>
        </p:nvSpPr>
        <p:spPr>
          <a:xfrm>
            <a:off x="3864866" y="124150"/>
            <a:ext cx="4363858" cy="416459"/>
          </a:xfrm>
          <a:prstGeom prst="rect">
            <a:avLst/>
          </a:prstGeom>
        </p:spPr>
        <p:txBody>
          <a:bodyPr rot="0" spcFirstLastPara="0" vert="horz" lIns="91440" tIns="45720" rIns="91440" bIns="45720" numCol="1" spcCol="0" rtlCol="0" fromWordArt="0" anchor="b" anchorCtr="0" forceAA="0" compatLnSpc="1">
            <a:prstTxWarp prst="textNoShape">
              <a:avLst/>
            </a:prstTxWarp>
            <a:normAutofit fontScale="85000" lnSpcReduction="10000"/>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90000"/>
              </a:lnSpc>
              <a:spcBef>
                <a:spcPct val="0"/>
              </a:spcBef>
              <a:spcAft>
                <a:spcPts val="600"/>
              </a:spcAft>
            </a:pPr>
            <a:r>
              <a:rPr lang="en-US" sz="2800" dirty="0">
                <a:latin typeface="Candara" panose="020E0502030303020204" pitchFamily="34" charset="0"/>
                <a:ea typeface="+mj-ea"/>
                <a:cs typeface="+mj-cs"/>
              </a:rPr>
              <a:t>Chapter 3 – People and power</a:t>
            </a:r>
            <a:endParaRPr lang="en-US" sz="1000" dirty="0">
              <a:latin typeface="Candara" panose="020E0502030303020204" pitchFamily="34" charset="0"/>
              <a:ea typeface="+mj-ea"/>
              <a:cs typeface="Calibri"/>
            </a:endParaRPr>
          </a:p>
        </p:txBody>
      </p:sp>
      <p:sp>
        <p:nvSpPr>
          <p:cNvPr id="3" name="TextBox 2">
            <a:extLst>
              <a:ext uri="{FF2B5EF4-FFF2-40B4-BE49-F238E27FC236}">
                <a16:creationId xmlns:a16="http://schemas.microsoft.com/office/drawing/2014/main" id="{7AD2DFFF-A9F6-4C10-B002-6B35B3777FA0}"/>
              </a:ext>
            </a:extLst>
          </p:cNvPr>
          <p:cNvSpPr txBox="1"/>
          <p:nvPr/>
        </p:nvSpPr>
        <p:spPr>
          <a:xfrm>
            <a:off x="504124" y="675488"/>
            <a:ext cx="4552849" cy="830997"/>
          </a:xfrm>
          <a:prstGeom prst="rect">
            <a:avLst/>
          </a:prstGeom>
          <a:noFill/>
        </p:spPr>
        <p:txBody>
          <a:bodyPr wrap="none" rtlCol="0">
            <a:spAutoFit/>
          </a:bodyPr>
          <a:lstStyle/>
          <a:p>
            <a:pPr algn="ctr"/>
            <a:r>
              <a:rPr lang="en-US" sz="2400" dirty="0">
                <a:latin typeface="Candara" panose="020E0502030303020204" pitchFamily="34" charset="0"/>
              </a:rPr>
              <a:t>historical energy sources </a:t>
            </a:r>
          </a:p>
          <a:p>
            <a:pPr algn="ctr"/>
            <a:r>
              <a:rPr lang="en-US" sz="2400" dirty="0">
                <a:latin typeface="Candara" panose="020E0502030303020204" pitchFamily="34" charset="0"/>
              </a:rPr>
              <a:t>(before the Industrial Revolution)</a:t>
            </a:r>
          </a:p>
        </p:txBody>
      </p:sp>
      <p:sp>
        <p:nvSpPr>
          <p:cNvPr id="5" name="Rectangle 4">
            <a:extLst>
              <a:ext uri="{FF2B5EF4-FFF2-40B4-BE49-F238E27FC236}">
                <a16:creationId xmlns:a16="http://schemas.microsoft.com/office/drawing/2014/main" id="{2237D432-8DBB-417A-946E-A972FA910E93}"/>
              </a:ext>
            </a:extLst>
          </p:cNvPr>
          <p:cNvSpPr/>
          <p:nvPr/>
        </p:nvSpPr>
        <p:spPr>
          <a:xfrm>
            <a:off x="510338" y="2847984"/>
            <a:ext cx="497252" cy="369332"/>
          </a:xfrm>
          <a:prstGeom prst="rect">
            <a:avLst/>
          </a:prstGeom>
        </p:spPr>
        <p:txBody>
          <a:bodyPr wrap="none">
            <a:spAutoFit/>
          </a:bodyPr>
          <a:lstStyle/>
          <a:p>
            <a:r>
              <a:rPr lang="en-GB" dirty="0">
                <a:latin typeface="Candara Light" panose="020E0502030303020204" pitchFamily="34" charset="0"/>
              </a:rPr>
              <a:t>fire</a:t>
            </a:r>
          </a:p>
        </p:txBody>
      </p:sp>
      <p:sp>
        <p:nvSpPr>
          <p:cNvPr id="6" name="Rectangle 5">
            <a:extLst>
              <a:ext uri="{FF2B5EF4-FFF2-40B4-BE49-F238E27FC236}">
                <a16:creationId xmlns:a16="http://schemas.microsoft.com/office/drawing/2014/main" id="{A6CD9C34-3DE5-4C62-A04A-6DF10AE587F5}"/>
              </a:ext>
            </a:extLst>
          </p:cNvPr>
          <p:cNvSpPr/>
          <p:nvPr/>
        </p:nvSpPr>
        <p:spPr>
          <a:xfrm>
            <a:off x="1639846" y="3261378"/>
            <a:ext cx="742511" cy="369332"/>
          </a:xfrm>
          <a:prstGeom prst="rect">
            <a:avLst/>
          </a:prstGeom>
        </p:spPr>
        <p:txBody>
          <a:bodyPr wrap="none">
            <a:spAutoFit/>
          </a:bodyPr>
          <a:lstStyle/>
          <a:p>
            <a:r>
              <a:rPr lang="en-GB" dirty="0">
                <a:latin typeface="Candara Light" panose="020E0502030303020204" pitchFamily="34" charset="0"/>
              </a:rPr>
              <a:t>wood</a:t>
            </a:r>
          </a:p>
        </p:txBody>
      </p:sp>
      <p:sp>
        <p:nvSpPr>
          <p:cNvPr id="7" name="Rectangle 6">
            <a:extLst>
              <a:ext uri="{FF2B5EF4-FFF2-40B4-BE49-F238E27FC236}">
                <a16:creationId xmlns:a16="http://schemas.microsoft.com/office/drawing/2014/main" id="{B7CCF2E5-F947-4123-B869-A200BD23830F}"/>
              </a:ext>
            </a:extLst>
          </p:cNvPr>
          <p:cNvSpPr/>
          <p:nvPr/>
        </p:nvSpPr>
        <p:spPr>
          <a:xfrm>
            <a:off x="2804331" y="2902616"/>
            <a:ext cx="1326004" cy="369332"/>
          </a:xfrm>
          <a:prstGeom prst="rect">
            <a:avLst/>
          </a:prstGeom>
        </p:spPr>
        <p:txBody>
          <a:bodyPr wrap="none">
            <a:spAutoFit/>
          </a:bodyPr>
          <a:lstStyle/>
          <a:p>
            <a:r>
              <a:rPr lang="en-GB" dirty="0">
                <a:latin typeface="Candara Light" panose="020E0502030303020204" pitchFamily="34" charset="0"/>
              </a:rPr>
              <a:t>waterwheel</a:t>
            </a:r>
          </a:p>
        </p:txBody>
      </p:sp>
      <p:sp>
        <p:nvSpPr>
          <p:cNvPr id="8" name="Rectangle 7">
            <a:extLst>
              <a:ext uri="{FF2B5EF4-FFF2-40B4-BE49-F238E27FC236}">
                <a16:creationId xmlns:a16="http://schemas.microsoft.com/office/drawing/2014/main" id="{AD73B619-AB2C-4A71-86E9-4208BDEA97CC}"/>
              </a:ext>
            </a:extLst>
          </p:cNvPr>
          <p:cNvSpPr/>
          <p:nvPr/>
        </p:nvSpPr>
        <p:spPr>
          <a:xfrm>
            <a:off x="4242488" y="3299404"/>
            <a:ext cx="1077539" cy="369332"/>
          </a:xfrm>
          <a:prstGeom prst="rect">
            <a:avLst/>
          </a:prstGeom>
        </p:spPr>
        <p:txBody>
          <a:bodyPr wrap="none">
            <a:spAutoFit/>
          </a:bodyPr>
          <a:lstStyle/>
          <a:p>
            <a:r>
              <a:rPr lang="en-GB" dirty="0">
                <a:latin typeface="Candara Light" panose="020E0502030303020204" pitchFamily="34" charset="0"/>
              </a:rPr>
              <a:t>windmills</a:t>
            </a:r>
          </a:p>
        </p:txBody>
      </p:sp>
      <p:sp>
        <p:nvSpPr>
          <p:cNvPr id="9" name="Oval 8">
            <a:extLst>
              <a:ext uri="{FF2B5EF4-FFF2-40B4-BE49-F238E27FC236}">
                <a16:creationId xmlns:a16="http://schemas.microsoft.com/office/drawing/2014/main" id="{43FBC670-3931-42BA-991D-9004BCF9D34B}"/>
              </a:ext>
            </a:extLst>
          </p:cNvPr>
          <p:cNvSpPr>
            <a:spLocks noChangeAspect="1"/>
          </p:cNvSpPr>
          <p:nvPr/>
        </p:nvSpPr>
        <p:spPr>
          <a:xfrm>
            <a:off x="4178964" y="2001429"/>
            <a:ext cx="1206832" cy="1206834"/>
          </a:xfrm>
          <a:prstGeom prst="ellipse">
            <a:avLst/>
          </a:prstGeom>
          <a:blipFill dpi="0" rotWithShape="1">
            <a:blip r:embed="rId6">
              <a:alphaModFix amt="78000"/>
              <a:extLst>
                <a:ext uri="{837473B0-CC2E-450A-ABE3-18F120FF3D39}">
                  <a1611:picAttrSrcUrl xmlns:a1611="http://schemas.microsoft.com/office/drawing/2016/11/main" r:id="rId7"/>
                </a:ext>
              </a:extLst>
            </a:blip>
            <a:srcRect/>
            <a:stretch>
              <a:fillRect l="6000" t="10000" r="6000" b="8000"/>
            </a:stretch>
          </a:blip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600">
              <a:latin typeface="Candara Light" panose="020E0502030303020204" pitchFamily="34" charset="0"/>
            </a:endParaRPr>
          </a:p>
        </p:txBody>
      </p:sp>
      <p:sp>
        <p:nvSpPr>
          <p:cNvPr id="10" name="Oval 9">
            <a:extLst>
              <a:ext uri="{FF2B5EF4-FFF2-40B4-BE49-F238E27FC236}">
                <a16:creationId xmlns:a16="http://schemas.microsoft.com/office/drawing/2014/main" id="{DBC9FA9E-D662-4ED3-AEBA-79F8F989F7A3}"/>
              </a:ext>
            </a:extLst>
          </p:cNvPr>
          <p:cNvSpPr>
            <a:spLocks noChangeAspect="1"/>
          </p:cNvSpPr>
          <p:nvPr/>
        </p:nvSpPr>
        <p:spPr>
          <a:xfrm>
            <a:off x="1435262" y="2010482"/>
            <a:ext cx="1206832" cy="1206834"/>
          </a:xfrm>
          <a:prstGeom prst="ellipse">
            <a:avLst/>
          </a:prstGeom>
          <a:blipFill dpi="0" rotWithShape="0">
            <a:blip r:embed="rId8">
              <a:alphaModFix amt="64000"/>
              <a:extLst>
                <a:ext uri="{837473B0-CC2E-450A-ABE3-18F120FF3D39}">
                  <a1611:picAttrSrcUrl xmlns:a1611="http://schemas.microsoft.com/office/drawing/2016/11/main" r:id="rId9"/>
                </a:ext>
              </a:extLst>
            </a:blip>
            <a:srcRect/>
            <a:stretch>
              <a:fillRect l="12000" t="12000" r="16000" b="13000"/>
            </a:stretch>
          </a:blip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600">
              <a:latin typeface="Candara Light" panose="020E0502030303020204" pitchFamily="34" charset="0"/>
            </a:endParaRPr>
          </a:p>
        </p:txBody>
      </p:sp>
      <p:sp>
        <p:nvSpPr>
          <p:cNvPr id="11" name="Oval 10">
            <a:extLst>
              <a:ext uri="{FF2B5EF4-FFF2-40B4-BE49-F238E27FC236}">
                <a16:creationId xmlns:a16="http://schemas.microsoft.com/office/drawing/2014/main" id="{EDC55894-D559-4729-B992-CA62C18EA952}"/>
              </a:ext>
            </a:extLst>
          </p:cNvPr>
          <p:cNvSpPr>
            <a:spLocks noChangeAspect="1"/>
          </p:cNvSpPr>
          <p:nvPr/>
        </p:nvSpPr>
        <p:spPr>
          <a:xfrm>
            <a:off x="180132" y="1593246"/>
            <a:ext cx="1188000" cy="1188002"/>
          </a:xfrm>
          <a:prstGeom prst="ellipse">
            <a:avLst/>
          </a:prstGeom>
          <a:blipFill dpi="0" rotWithShape="1">
            <a:blip r:embed="rId10">
              <a:alphaModFix amt="64000"/>
              <a:extLst>
                <a:ext uri="{837473B0-CC2E-450A-ABE3-18F120FF3D39}">
                  <a1611:picAttrSrcUrl xmlns:a1611="http://schemas.microsoft.com/office/drawing/2016/11/main" r:id="rId11"/>
                </a:ext>
              </a:extLst>
            </a:blip>
            <a:srcRect/>
            <a:stretch>
              <a:fillRect l="8000" t="9000" r="2000" b="-3000"/>
            </a:stretch>
          </a:blip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600">
              <a:latin typeface="Candara Light" panose="020E0502030303020204" pitchFamily="34" charset="0"/>
            </a:endParaRPr>
          </a:p>
        </p:txBody>
      </p:sp>
      <p:sp>
        <p:nvSpPr>
          <p:cNvPr id="12" name="Oval 11">
            <a:extLst>
              <a:ext uri="{FF2B5EF4-FFF2-40B4-BE49-F238E27FC236}">
                <a16:creationId xmlns:a16="http://schemas.microsoft.com/office/drawing/2014/main" id="{59071090-EE1E-4A53-8F66-1C1D9068170F}"/>
              </a:ext>
            </a:extLst>
          </p:cNvPr>
          <p:cNvSpPr>
            <a:spLocks noChangeAspect="1"/>
          </p:cNvSpPr>
          <p:nvPr/>
        </p:nvSpPr>
        <p:spPr>
          <a:xfrm>
            <a:off x="2830341" y="1651512"/>
            <a:ext cx="1206832" cy="1206834"/>
          </a:xfrm>
          <a:prstGeom prst="ellipse">
            <a:avLst/>
          </a:prstGeom>
          <a:blipFill dpi="0" rotWithShape="1">
            <a:blip r:embed="rId12">
              <a:alphaModFix amt="67000"/>
              <a:extLst>
                <a:ext uri="{837473B0-CC2E-450A-ABE3-18F120FF3D39}">
                  <a1611:picAttrSrcUrl xmlns:a1611="http://schemas.microsoft.com/office/drawing/2016/11/main" r:id="rId13"/>
                </a:ext>
              </a:extLst>
            </a:blip>
            <a:srcRect/>
            <a:stretch>
              <a:fillRect l="11000" t="10000" r="11000" b="7000"/>
            </a:stretch>
          </a:blip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600">
              <a:latin typeface="Candara Light" panose="020E0502030303020204" pitchFamily="34" charset="0"/>
            </a:endParaRPr>
          </a:p>
        </p:txBody>
      </p:sp>
      <p:sp>
        <p:nvSpPr>
          <p:cNvPr id="26" name="Rectangle: Rounded Corners 25">
            <a:extLst>
              <a:ext uri="{FF2B5EF4-FFF2-40B4-BE49-F238E27FC236}">
                <a16:creationId xmlns:a16="http://schemas.microsoft.com/office/drawing/2014/main" id="{7B9F9DD3-6061-49B9-BCBE-74E158F1C9D8}"/>
              </a:ext>
            </a:extLst>
          </p:cNvPr>
          <p:cNvSpPr/>
          <p:nvPr/>
        </p:nvSpPr>
        <p:spPr>
          <a:xfrm>
            <a:off x="6740459" y="659814"/>
            <a:ext cx="5378605" cy="3178299"/>
          </a:xfrm>
          <a:prstGeom prst="roundRect">
            <a:avLst/>
          </a:prstGeom>
          <a:gradFill>
            <a:gsLst>
              <a:gs pos="0">
                <a:schemeClr val="accent6">
                  <a:lumMod val="40000"/>
                  <a:lumOff val="60000"/>
                </a:schemeClr>
              </a:gs>
              <a:gs pos="54000">
                <a:schemeClr val="accent1">
                  <a:lumMod val="5000"/>
                  <a:lumOff val="95000"/>
                  <a:alpha val="81000"/>
                </a:schemeClr>
              </a:gs>
              <a:gs pos="100000">
                <a:schemeClr val="accent6">
                  <a:lumMod val="40000"/>
                  <a:lumOff val="6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Candara" panose="020E0502030303020204" pitchFamily="34" charset="0"/>
            </a:endParaRPr>
          </a:p>
        </p:txBody>
      </p:sp>
      <p:sp>
        <p:nvSpPr>
          <p:cNvPr id="27" name="Rectangle: Rounded Corners 26">
            <a:extLst>
              <a:ext uri="{FF2B5EF4-FFF2-40B4-BE49-F238E27FC236}">
                <a16:creationId xmlns:a16="http://schemas.microsoft.com/office/drawing/2014/main" id="{078B4F8E-8895-43AF-AC04-9B59FC38E775}"/>
              </a:ext>
            </a:extLst>
          </p:cNvPr>
          <p:cNvSpPr/>
          <p:nvPr/>
        </p:nvSpPr>
        <p:spPr>
          <a:xfrm>
            <a:off x="6024495" y="3982535"/>
            <a:ext cx="5307198" cy="2598868"/>
          </a:xfrm>
          <a:prstGeom prst="roundRect">
            <a:avLst/>
          </a:prstGeom>
          <a:gradFill>
            <a:gsLst>
              <a:gs pos="0">
                <a:srgbClr val="B9A1BF"/>
              </a:gs>
              <a:gs pos="54000">
                <a:schemeClr val="accent1">
                  <a:lumMod val="5000"/>
                  <a:lumOff val="95000"/>
                  <a:alpha val="81000"/>
                </a:schemeClr>
              </a:gs>
              <a:gs pos="100000">
                <a:srgbClr val="B9A1BF"/>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Candara" panose="020E0502030303020204" pitchFamily="34" charset="0"/>
            </a:endParaRPr>
          </a:p>
        </p:txBody>
      </p:sp>
      <p:sp>
        <p:nvSpPr>
          <p:cNvPr id="28" name="TextBox 27">
            <a:extLst>
              <a:ext uri="{FF2B5EF4-FFF2-40B4-BE49-F238E27FC236}">
                <a16:creationId xmlns:a16="http://schemas.microsoft.com/office/drawing/2014/main" id="{DFA0118F-A5DE-4F8D-9A75-DF3F4FC32E94}"/>
              </a:ext>
            </a:extLst>
          </p:cNvPr>
          <p:cNvSpPr txBox="1"/>
          <p:nvPr/>
        </p:nvSpPr>
        <p:spPr>
          <a:xfrm>
            <a:off x="7455844" y="702827"/>
            <a:ext cx="3876382" cy="830997"/>
          </a:xfrm>
          <a:prstGeom prst="rect">
            <a:avLst/>
          </a:prstGeom>
          <a:noFill/>
        </p:spPr>
        <p:txBody>
          <a:bodyPr wrap="none" rtlCol="0">
            <a:spAutoFit/>
          </a:bodyPr>
          <a:lstStyle/>
          <a:p>
            <a:pPr algn="ctr"/>
            <a:r>
              <a:rPr lang="en-US" sz="2400" dirty="0">
                <a:latin typeface="Candara" panose="020E0502030303020204" pitchFamily="34" charset="0"/>
              </a:rPr>
              <a:t>current energy resources </a:t>
            </a:r>
          </a:p>
          <a:p>
            <a:pPr algn="ctr"/>
            <a:r>
              <a:rPr lang="en-US" sz="2400" dirty="0">
                <a:latin typeface="Candara" panose="020E0502030303020204" pitchFamily="34" charset="0"/>
              </a:rPr>
              <a:t>(after Industrial Revolution) </a:t>
            </a:r>
          </a:p>
        </p:txBody>
      </p:sp>
      <p:sp>
        <p:nvSpPr>
          <p:cNvPr id="30" name="Rectangle 29">
            <a:extLst>
              <a:ext uri="{FF2B5EF4-FFF2-40B4-BE49-F238E27FC236}">
                <a16:creationId xmlns:a16="http://schemas.microsoft.com/office/drawing/2014/main" id="{44CF53C3-4400-4CAA-B6CD-1BC6EA4A9391}"/>
              </a:ext>
            </a:extLst>
          </p:cNvPr>
          <p:cNvSpPr/>
          <p:nvPr/>
        </p:nvSpPr>
        <p:spPr>
          <a:xfrm>
            <a:off x="8469335" y="3265514"/>
            <a:ext cx="516488" cy="369332"/>
          </a:xfrm>
          <a:prstGeom prst="rect">
            <a:avLst/>
          </a:prstGeom>
        </p:spPr>
        <p:txBody>
          <a:bodyPr wrap="none">
            <a:spAutoFit/>
          </a:bodyPr>
          <a:lstStyle/>
          <a:p>
            <a:r>
              <a:rPr lang="en-GB" dirty="0">
                <a:latin typeface="Candara Light" panose="020E0502030303020204" pitchFamily="34" charset="0"/>
              </a:rPr>
              <a:t>gas</a:t>
            </a:r>
          </a:p>
        </p:txBody>
      </p:sp>
      <p:sp>
        <p:nvSpPr>
          <p:cNvPr id="37" name="TextBox 36">
            <a:extLst>
              <a:ext uri="{FF2B5EF4-FFF2-40B4-BE49-F238E27FC236}">
                <a16:creationId xmlns:a16="http://schemas.microsoft.com/office/drawing/2014/main" id="{F8D21F7F-CB03-4A76-AFC8-E1BA94123146}"/>
              </a:ext>
            </a:extLst>
          </p:cNvPr>
          <p:cNvSpPr txBox="1"/>
          <p:nvPr/>
        </p:nvSpPr>
        <p:spPr>
          <a:xfrm>
            <a:off x="7673367" y="3943272"/>
            <a:ext cx="1939955" cy="461665"/>
          </a:xfrm>
          <a:prstGeom prst="rect">
            <a:avLst/>
          </a:prstGeom>
          <a:noFill/>
        </p:spPr>
        <p:txBody>
          <a:bodyPr wrap="none" rtlCol="0">
            <a:spAutoFit/>
          </a:bodyPr>
          <a:lstStyle/>
          <a:p>
            <a:r>
              <a:rPr lang="en-US" sz="2400" dirty="0">
                <a:latin typeface="Candara" panose="020E0502030303020204" pitchFamily="34" charset="0"/>
              </a:rPr>
              <a:t>electrical grid</a:t>
            </a:r>
          </a:p>
        </p:txBody>
      </p:sp>
      <p:sp>
        <p:nvSpPr>
          <p:cNvPr id="38" name="Rectangle 37">
            <a:extLst>
              <a:ext uri="{FF2B5EF4-FFF2-40B4-BE49-F238E27FC236}">
                <a16:creationId xmlns:a16="http://schemas.microsoft.com/office/drawing/2014/main" id="{2873D3DB-3301-478F-A6EC-1ECDB8456F60}"/>
              </a:ext>
            </a:extLst>
          </p:cNvPr>
          <p:cNvSpPr/>
          <p:nvPr/>
        </p:nvSpPr>
        <p:spPr>
          <a:xfrm>
            <a:off x="6413953" y="5869742"/>
            <a:ext cx="1218603" cy="369332"/>
          </a:xfrm>
          <a:prstGeom prst="rect">
            <a:avLst/>
          </a:prstGeom>
        </p:spPr>
        <p:txBody>
          <a:bodyPr wrap="none">
            <a:spAutoFit/>
          </a:bodyPr>
          <a:lstStyle/>
          <a:p>
            <a:r>
              <a:rPr lang="en-GB" dirty="0">
                <a:latin typeface="Candara Light" panose="020E0502030303020204" pitchFamily="34" charset="0"/>
              </a:rPr>
              <a:t>connected</a:t>
            </a:r>
          </a:p>
        </p:txBody>
      </p:sp>
      <p:sp>
        <p:nvSpPr>
          <p:cNvPr id="39" name="Oval 38">
            <a:extLst>
              <a:ext uri="{FF2B5EF4-FFF2-40B4-BE49-F238E27FC236}">
                <a16:creationId xmlns:a16="http://schemas.microsoft.com/office/drawing/2014/main" id="{611223FA-C4D2-4BD8-93CB-F35057458088}"/>
              </a:ext>
            </a:extLst>
          </p:cNvPr>
          <p:cNvSpPr>
            <a:spLocks noChangeAspect="1"/>
          </p:cNvSpPr>
          <p:nvPr/>
        </p:nvSpPr>
        <p:spPr>
          <a:xfrm>
            <a:off x="6423805" y="4672502"/>
            <a:ext cx="1206832" cy="1206834"/>
          </a:xfrm>
          <a:prstGeom prst="ellipse">
            <a:avLst/>
          </a:prstGeom>
          <a:blipFill dpi="0" rotWithShape="0">
            <a:blip r:embed="rId14">
              <a:alphaModFix amt="71000"/>
              <a:extLst>
                <a:ext uri="{837473B0-CC2E-450A-ABE3-18F120FF3D39}">
                  <a1611:picAttrSrcUrl xmlns:a1611="http://schemas.microsoft.com/office/drawing/2016/11/main" r:id="rId15"/>
                </a:ext>
              </a:extLst>
            </a:blip>
            <a:srcRect/>
            <a:stretch>
              <a:fillRect l="-3000" t="-3000" r="-3000" b="-3000"/>
            </a:stretch>
          </a:blip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600">
              <a:latin typeface="Candara Light" panose="020E0502030303020204" pitchFamily="34" charset="0"/>
            </a:endParaRPr>
          </a:p>
        </p:txBody>
      </p:sp>
      <p:sp>
        <p:nvSpPr>
          <p:cNvPr id="42" name="Rectangle 41">
            <a:extLst>
              <a:ext uri="{FF2B5EF4-FFF2-40B4-BE49-F238E27FC236}">
                <a16:creationId xmlns:a16="http://schemas.microsoft.com/office/drawing/2014/main" id="{77B4581B-3CD9-4D91-8CCF-49223C6A7FB2}"/>
              </a:ext>
            </a:extLst>
          </p:cNvPr>
          <p:cNvSpPr/>
          <p:nvPr/>
        </p:nvSpPr>
        <p:spPr>
          <a:xfrm>
            <a:off x="8163550" y="5878223"/>
            <a:ext cx="1016625" cy="369332"/>
          </a:xfrm>
          <a:prstGeom prst="rect">
            <a:avLst/>
          </a:prstGeom>
        </p:spPr>
        <p:txBody>
          <a:bodyPr wrap="none">
            <a:spAutoFit/>
          </a:bodyPr>
          <a:lstStyle/>
          <a:p>
            <a:r>
              <a:rPr lang="en-GB" dirty="0">
                <a:latin typeface="Candara Light" panose="020E0502030303020204" pitchFamily="34" charset="0"/>
              </a:rPr>
              <a:t>localised</a:t>
            </a:r>
          </a:p>
        </p:txBody>
      </p:sp>
      <p:sp>
        <p:nvSpPr>
          <p:cNvPr id="43" name="Oval 42">
            <a:extLst>
              <a:ext uri="{FF2B5EF4-FFF2-40B4-BE49-F238E27FC236}">
                <a16:creationId xmlns:a16="http://schemas.microsoft.com/office/drawing/2014/main" id="{C32ED098-2AFE-4D50-A80F-C03FC0631D13}"/>
              </a:ext>
            </a:extLst>
          </p:cNvPr>
          <p:cNvSpPr>
            <a:spLocks noChangeAspect="1"/>
          </p:cNvSpPr>
          <p:nvPr/>
        </p:nvSpPr>
        <p:spPr>
          <a:xfrm>
            <a:off x="8107414" y="4691887"/>
            <a:ext cx="1206832" cy="1206834"/>
          </a:xfrm>
          <a:prstGeom prst="ellipse">
            <a:avLst/>
          </a:prstGeom>
          <a:blipFill dpi="0" rotWithShape="0">
            <a:blip r:embed="rId16">
              <a:alphaModFix amt="71000"/>
              <a:extLst>
                <a:ext uri="{837473B0-CC2E-450A-ABE3-18F120FF3D39}">
                  <a1611:picAttrSrcUrl xmlns:a1611="http://schemas.microsoft.com/office/drawing/2016/11/main" r:id="rId17"/>
                </a:ext>
              </a:extLst>
            </a:blip>
            <a:srcRect/>
            <a:stretch>
              <a:fillRect l="-3000" t="15000" r="3000" b="15000"/>
            </a:stretch>
          </a:blip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600">
              <a:latin typeface="Candara Light" panose="020E0502030303020204" pitchFamily="34" charset="0"/>
            </a:endParaRPr>
          </a:p>
        </p:txBody>
      </p:sp>
      <p:sp>
        <p:nvSpPr>
          <p:cNvPr id="44" name="Rectangle 43">
            <a:extLst>
              <a:ext uri="{FF2B5EF4-FFF2-40B4-BE49-F238E27FC236}">
                <a16:creationId xmlns:a16="http://schemas.microsoft.com/office/drawing/2014/main" id="{11B230DA-8078-4D6F-83A2-567844906ABC}"/>
              </a:ext>
            </a:extLst>
          </p:cNvPr>
          <p:cNvSpPr/>
          <p:nvPr/>
        </p:nvSpPr>
        <p:spPr>
          <a:xfrm>
            <a:off x="9780971" y="5874087"/>
            <a:ext cx="1231427" cy="369332"/>
          </a:xfrm>
          <a:prstGeom prst="rect">
            <a:avLst/>
          </a:prstGeom>
        </p:spPr>
        <p:txBody>
          <a:bodyPr wrap="none">
            <a:spAutoFit/>
          </a:bodyPr>
          <a:lstStyle/>
          <a:p>
            <a:r>
              <a:rPr lang="en-GB" dirty="0">
                <a:latin typeface="Candara Light" panose="020E0502030303020204" pitchFamily="34" charset="0"/>
              </a:rPr>
              <a:t>distributed</a:t>
            </a:r>
          </a:p>
        </p:txBody>
      </p:sp>
      <p:sp>
        <p:nvSpPr>
          <p:cNvPr id="45" name="Oval 44">
            <a:extLst>
              <a:ext uri="{FF2B5EF4-FFF2-40B4-BE49-F238E27FC236}">
                <a16:creationId xmlns:a16="http://schemas.microsoft.com/office/drawing/2014/main" id="{B043AF89-472B-414B-B003-DD7823DB45C8}"/>
              </a:ext>
            </a:extLst>
          </p:cNvPr>
          <p:cNvSpPr>
            <a:spLocks noChangeAspect="1"/>
          </p:cNvSpPr>
          <p:nvPr/>
        </p:nvSpPr>
        <p:spPr>
          <a:xfrm>
            <a:off x="9780035" y="4692521"/>
            <a:ext cx="1206832" cy="1206834"/>
          </a:xfrm>
          <a:prstGeom prst="ellipse">
            <a:avLst/>
          </a:prstGeom>
          <a:blipFill dpi="0" rotWithShape="0">
            <a:blip r:embed="rId18">
              <a:alphaModFix amt="71000"/>
              <a:extLst>
                <a:ext uri="{96DAC541-7B7A-43D3-8B79-37D633B846F1}">
                  <asvg:svgBlip xmlns:asvg="http://schemas.microsoft.com/office/drawing/2016/SVG/main" r:embed="rId19"/>
                </a:ext>
              </a:extLst>
            </a:blip>
            <a:srcRect/>
            <a:stretch>
              <a:fillRect l="-2000" t="-3000" r="-3000" b="-3000"/>
            </a:stretch>
          </a:blip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600">
              <a:latin typeface="Candara Light" panose="020E0502030303020204" pitchFamily="34" charset="0"/>
            </a:endParaRPr>
          </a:p>
        </p:txBody>
      </p:sp>
      <p:sp>
        <p:nvSpPr>
          <p:cNvPr id="48" name="Rectangle 47">
            <a:extLst>
              <a:ext uri="{FF2B5EF4-FFF2-40B4-BE49-F238E27FC236}">
                <a16:creationId xmlns:a16="http://schemas.microsoft.com/office/drawing/2014/main" id="{BD65940D-053D-48DD-9424-53419F47470B}"/>
              </a:ext>
            </a:extLst>
          </p:cNvPr>
          <p:cNvSpPr/>
          <p:nvPr/>
        </p:nvSpPr>
        <p:spPr>
          <a:xfrm>
            <a:off x="5417193" y="2705466"/>
            <a:ext cx="1386918" cy="646331"/>
          </a:xfrm>
          <a:prstGeom prst="rect">
            <a:avLst/>
          </a:prstGeom>
        </p:spPr>
        <p:txBody>
          <a:bodyPr wrap="none">
            <a:spAutoFit/>
          </a:bodyPr>
          <a:lstStyle/>
          <a:p>
            <a:pPr algn="ctr"/>
            <a:r>
              <a:rPr lang="en-GB" dirty="0">
                <a:latin typeface="Candara Light" panose="020E0502030303020204" pitchFamily="34" charset="0"/>
              </a:rPr>
              <a:t>invention of </a:t>
            </a:r>
          </a:p>
          <a:p>
            <a:pPr algn="ctr"/>
            <a:r>
              <a:rPr lang="en-GB" dirty="0">
                <a:latin typeface="Candara Light" panose="020E0502030303020204" pitchFamily="34" charset="0"/>
              </a:rPr>
              <a:t>electricity</a:t>
            </a:r>
          </a:p>
        </p:txBody>
      </p:sp>
      <p:sp>
        <p:nvSpPr>
          <p:cNvPr id="50" name="Rectangle 49">
            <a:extLst>
              <a:ext uri="{FF2B5EF4-FFF2-40B4-BE49-F238E27FC236}">
                <a16:creationId xmlns:a16="http://schemas.microsoft.com/office/drawing/2014/main" id="{04A77B23-BDDB-4FD2-929A-D2A5DECEB0CA}"/>
              </a:ext>
            </a:extLst>
          </p:cNvPr>
          <p:cNvSpPr/>
          <p:nvPr/>
        </p:nvSpPr>
        <p:spPr>
          <a:xfrm>
            <a:off x="7176646" y="2794806"/>
            <a:ext cx="582211" cy="369332"/>
          </a:xfrm>
          <a:prstGeom prst="rect">
            <a:avLst/>
          </a:prstGeom>
        </p:spPr>
        <p:txBody>
          <a:bodyPr wrap="none">
            <a:spAutoFit/>
          </a:bodyPr>
          <a:lstStyle/>
          <a:p>
            <a:r>
              <a:rPr lang="en-GB" dirty="0">
                <a:latin typeface="Candara Light" panose="020E0502030303020204" pitchFamily="34" charset="0"/>
              </a:rPr>
              <a:t>coal</a:t>
            </a:r>
          </a:p>
        </p:txBody>
      </p:sp>
      <p:sp>
        <p:nvSpPr>
          <p:cNvPr id="52" name="Rectangle 51">
            <a:extLst>
              <a:ext uri="{FF2B5EF4-FFF2-40B4-BE49-F238E27FC236}">
                <a16:creationId xmlns:a16="http://schemas.microsoft.com/office/drawing/2014/main" id="{CE5DDB77-EC75-4ED4-BD66-CD499E744AEE}"/>
              </a:ext>
            </a:extLst>
          </p:cNvPr>
          <p:cNvSpPr/>
          <p:nvPr/>
        </p:nvSpPr>
        <p:spPr>
          <a:xfrm>
            <a:off x="9623614" y="2795744"/>
            <a:ext cx="891591" cy="369332"/>
          </a:xfrm>
          <a:prstGeom prst="rect">
            <a:avLst/>
          </a:prstGeom>
        </p:spPr>
        <p:txBody>
          <a:bodyPr wrap="none">
            <a:spAutoFit/>
          </a:bodyPr>
          <a:lstStyle/>
          <a:p>
            <a:r>
              <a:rPr lang="en-GB" dirty="0">
                <a:latin typeface="Candara Light" panose="020E0502030303020204" pitchFamily="34" charset="0"/>
              </a:rPr>
              <a:t>nuclear</a:t>
            </a:r>
          </a:p>
        </p:txBody>
      </p:sp>
      <p:sp>
        <p:nvSpPr>
          <p:cNvPr id="53" name="Oval 52">
            <a:extLst>
              <a:ext uri="{FF2B5EF4-FFF2-40B4-BE49-F238E27FC236}">
                <a16:creationId xmlns:a16="http://schemas.microsoft.com/office/drawing/2014/main" id="{2D1CB6A2-D7C3-4BF2-905A-E9D3EAF114AB}"/>
              </a:ext>
            </a:extLst>
          </p:cNvPr>
          <p:cNvSpPr>
            <a:spLocks noChangeAspect="1"/>
          </p:cNvSpPr>
          <p:nvPr/>
        </p:nvSpPr>
        <p:spPr>
          <a:xfrm>
            <a:off x="9444359" y="1552157"/>
            <a:ext cx="1206832" cy="1206834"/>
          </a:xfrm>
          <a:prstGeom prst="ellipse">
            <a:avLst/>
          </a:prstGeom>
          <a:blipFill dpi="0" rotWithShape="0">
            <a:blip r:embed="rId20">
              <a:alphaModFix amt="99000"/>
              <a:extLst>
                <a:ext uri="{96DAC541-7B7A-43D3-8B79-37D633B846F1}">
                  <asvg:svgBlip xmlns:asvg="http://schemas.microsoft.com/office/drawing/2016/SVG/main" r:embed="rId21"/>
                </a:ext>
                <a:ext uri="{837473B0-CC2E-450A-ABE3-18F120FF3D39}">
                  <a1611:picAttrSrcUrl xmlns:a1611="http://schemas.microsoft.com/office/drawing/2016/11/main" r:id="rId22"/>
                </a:ext>
              </a:extLst>
            </a:blip>
            <a:srcRect/>
            <a:stretch>
              <a:fillRect l="12000" t="12000" r="16000" b="13000"/>
            </a:stretch>
          </a:blip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600">
              <a:latin typeface="Candara Light" panose="020E0502030303020204" pitchFamily="34" charset="0"/>
            </a:endParaRPr>
          </a:p>
        </p:txBody>
      </p:sp>
      <p:sp>
        <p:nvSpPr>
          <p:cNvPr id="54" name="Rectangle 53">
            <a:extLst>
              <a:ext uri="{FF2B5EF4-FFF2-40B4-BE49-F238E27FC236}">
                <a16:creationId xmlns:a16="http://schemas.microsoft.com/office/drawing/2014/main" id="{60148F3B-0A90-498B-8988-1CF320779F13}"/>
              </a:ext>
            </a:extLst>
          </p:cNvPr>
          <p:cNvSpPr/>
          <p:nvPr/>
        </p:nvSpPr>
        <p:spPr>
          <a:xfrm>
            <a:off x="10667770" y="3264770"/>
            <a:ext cx="1297150" cy="369332"/>
          </a:xfrm>
          <a:prstGeom prst="rect">
            <a:avLst/>
          </a:prstGeom>
        </p:spPr>
        <p:txBody>
          <a:bodyPr wrap="none">
            <a:spAutoFit/>
          </a:bodyPr>
          <a:lstStyle/>
          <a:p>
            <a:r>
              <a:rPr lang="en-GB" dirty="0">
                <a:latin typeface="Candara Light" panose="020E0502030303020204" pitchFamily="34" charset="0"/>
              </a:rPr>
              <a:t>renewables</a:t>
            </a:r>
          </a:p>
        </p:txBody>
      </p:sp>
      <p:sp>
        <p:nvSpPr>
          <p:cNvPr id="55" name="Oval 54">
            <a:extLst>
              <a:ext uri="{FF2B5EF4-FFF2-40B4-BE49-F238E27FC236}">
                <a16:creationId xmlns:a16="http://schemas.microsoft.com/office/drawing/2014/main" id="{7B4C47E9-CBD7-4F00-BB59-97336CA06E9E}"/>
              </a:ext>
            </a:extLst>
          </p:cNvPr>
          <p:cNvSpPr>
            <a:spLocks noChangeAspect="1"/>
          </p:cNvSpPr>
          <p:nvPr/>
        </p:nvSpPr>
        <p:spPr>
          <a:xfrm>
            <a:off x="10717115" y="2021183"/>
            <a:ext cx="1206832" cy="1206834"/>
          </a:xfrm>
          <a:prstGeom prst="ellipse">
            <a:avLst/>
          </a:prstGeom>
          <a:blipFill dpi="0" rotWithShape="0">
            <a:blip r:embed="rId23">
              <a:alphaModFix amt="64000"/>
              <a:extLst>
                <a:ext uri="{837473B0-CC2E-450A-ABE3-18F120FF3D39}">
                  <a1611:picAttrSrcUrl xmlns:a1611="http://schemas.microsoft.com/office/drawing/2016/11/main" r:id="rId24"/>
                </a:ext>
              </a:extLst>
            </a:blip>
            <a:srcRect/>
            <a:stretch>
              <a:fillRect l="1000" r="1000"/>
            </a:stretch>
          </a:blip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600">
              <a:latin typeface="Candara Light" panose="020E0502030303020204" pitchFamily="34" charset="0"/>
            </a:endParaRPr>
          </a:p>
        </p:txBody>
      </p:sp>
      <p:cxnSp>
        <p:nvCxnSpPr>
          <p:cNvPr id="14" name="Straight Arrow Connector 13">
            <a:extLst>
              <a:ext uri="{FF2B5EF4-FFF2-40B4-BE49-F238E27FC236}">
                <a16:creationId xmlns:a16="http://schemas.microsoft.com/office/drawing/2014/main" id="{5DD874A9-C01E-44B9-B204-54206839C1CF}"/>
              </a:ext>
            </a:extLst>
          </p:cNvPr>
          <p:cNvCxnSpPr/>
          <p:nvPr/>
        </p:nvCxnSpPr>
        <p:spPr>
          <a:xfrm>
            <a:off x="5555764" y="3392298"/>
            <a:ext cx="1116000" cy="0"/>
          </a:xfrm>
          <a:prstGeom prst="straightConnector1">
            <a:avLst/>
          </a:prstGeom>
          <a:ln w="31750">
            <a:solidFill>
              <a:schemeClr val="bg2">
                <a:lumMod val="50000"/>
              </a:schemeClr>
            </a:solidFill>
            <a:tailEnd type="stealth" w="lg" len="lg"/>
          </a:ln>
        </p:spPr>
        <p:style>
          <a:lnRef idx="1">
            <a:schemeClr val="accent1"/>
          </a:lnRef>
          <a:fillRef idx="0">
            <a:schemeClr val="accent1"/>
          </a:fillRef>
          <a:effectRef idx="0">
            <a:schemeClr val="accent1"/>
          </a:effectRef>
          <a:fontRef idx="minor">
            <a:schemeClr val="tx1"/>
          </a:fontRef>
        </p:style>
      </p:cxnSp>
      <p:sp>
        <p:nvSpPr>
          <p:cNvPr id="56" name="Rectangle: Rounded Corners 55">
            <a:extLst>
              <a:ext uri="{FF2B5EF4-FFF2-40B4-BE49-F238E27FC236}">
                <a16:creationId xmlns:a16="http://schemas.microsoft.com/office/drawing/2014/main" id="{5BC7CAB3-3EF4-4CEF-A295-21D373EE404D}"/>
              </a:ext>
            </a:extLst>
          </p:cNvPr>
          <p:cNvSpPr/>
          <p:nvPr/>
        </p:nvSpPr>
        <p:spPr>
          <a:xfrm>
            <a:off x="627247" y="3990819"/>
            <a:ext cx="5307198" cy="2598868"/>
          </a:xfrm>
          <a:prstGeom prst="roundRect">
            <a:avLst/>
          </a:prstGeom>
          <a:gradFill>
            <a:gsLst>
              <a:gs pos="0">
                <a:schemeClr val="accent4">
                  <a:lumMod val="40000"/>
                  <a:lumOff val="60000"/>
                </a:schemeClr>
              </a:gs>
              <a:gs pos="54000">
                <a:schemeClr val="accent1">
                  <a:lumMod val="5000"/>
                  <a:lumOff val="95000"/>
                  <a:alpha val="81000"/>
                </a:schemeClr>
              </a:gs>
              <a:gs pos="100000">
                <a:schemeClr val="accent4">
                  <a:lumMod val="40000"/>
                  <a:lumOff val="6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Candara" panose="020E0502030303020204" pitchFamily="34" charset="0"/>
            </a:endParaRPr>
          </a:p>
        </p:txBody>
      </p:sp>
      <p:sp>
        <p:nvSpPr>
          <p:cNvPr id="57" name="TextBox 56">
            <a:extLst>
              <a:ext uri="{FF2B5EF4-FFF2-40B4-BE49-F238E27FC236}">
                <a16:creationId xmlns:a16="http://schemas.microsoft.com/office/drawing/2014/main" id="{1C7EC0DD-1FD1-4B3E-B63B-0C13866DBD98}"/>
              </a:ext>
            </a:extLst>
          </p:cNvPr>
          <p:cNvSpPr txBox="1"/>
          <p:nvPr/>
        </p:nvSpPr>
        <p:spPr>
          <a:xfrm>
            <a:off x="1899404" y="3951556"/>
            <a:ext cx="2890535" cy="461665"/>
          </a:xfrm>
          <a:prstGeom prst="rect">
            <a:avLst/>
          </a:prstGeom>
          <a:noFill/>
        </p:spPr>
        <p:txBody>
          <a:bodyPr wrap="none" rtlCol="0">
            <a:spAutoFit/>
          </a:bodyPr>
          <a:lstStyle/>
          <a:p>
            <a:r>
              <a:rPr lang="en-US" sz="2400" dirty="0">
                <a:latin typeface="Candara" panose="020E0502030303020204" pitchFamily="34" charset="0"/>
              </a:rPr>
              <a:t>Industrial Revolution</a:t>
            </a:r>
          </a:p>
        </p:txBody>
      </p:sp>
      <p:sp>
        <p:nvSpPr>
          <p:cNvPr id="58" name="Rectangle 57">
            <a:extLst>
              <a:ext uri="{FF2B5EF4-FFF2-40B4-BE49-F238E27FC236}">
                <a16:creationId xmlns:a16="http://schemas.microsoft.com/office/drawing/2014/main" id="{F4EE0579-7F99-41B1-8595-6467E75AC579}"/>
              </a:ext>
            </a:extLst>
          </p:cNvPr>
          <p:cNvSpPr/>
          <p:nvPr/>
        </p:nvSpPr>
        <p:spPr>
          <a:xfrm>
            <a:off x="988548" y="5635652"/>
            <a:ext cx="744114" cy="369332"/>
          </a:xfrm>
          <a:prstGeom prst="rect">
            <a:avLst/>
          </a:prstGeom>
        </p:spPr>
        <p:txBody>
          <a:bodyPr wrap="none">
            <a:spAutoFit/>
          </a:bodyPr>
          <a:lstStyle/>
          <a:p>
            <a:r>
              <a:rPr lang="en-GB" dirty="0">
                <a:latin typeface="Candara Light" panose="020E0502030303020204" pitchFamily="34" charset="0"/>
              </a:rPr>
              <a:t>faster</a:t>
            </a:r>
          </a:p>
        </p:txBody>
      </p:sp>
      <p:sp>
        <p:nvSpPr>
          <p:cNvPr id="59" name="Oval 58">
            <a:extLst>
              <a:ext uri="{FF2B5EF4-FFF2-40B4-BE49-F238E27FC236}">
                <a16:creationId xmlns:a16="http://schemas.microsoft.com/office/drawing/2014/main" id="{04D307BE-30EF-417D-AB08-90E4E16B9171}"/>
              </a:ext>
            </a:extLst>
          </p:cNvPr>
          <p:cNvSpPr>
            <a:spLocks noChangeAspect="1"/>
          </p:cNvSpPr>
          <p:nvPr/>
        </p:nvSpPr>
        <p:spPr>
          <a:xfrm>
            <a:off x="751132" y="4416378"/>
            <a:ext cx="1206832" cy="1206834"/>
          </a:xfrm>
          <a:prstGeom prst="ellipse">
            <a:avLst/>
          </a:prstGeom>
          <a:blipFill dpi="0" rotWithShape="0">
            <a:blip r:embed="rId25">
              <a:alphaModFix amt="71000"/>
            </a:blip>
            <a:srcRect/>
            <a:stretch>
              <a:fillRect l="9000" t="4000" r="9000" b="4000"/>
            </a:stretch>
          </a:blip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600">
              <a:latin typeface="Candara Light" panose="020E0502030303020204" pitchFamily="34" charset="0"/>
            </a:endParaRPr>
          </a:p>
        </p:txBody>
      </p:sp>
      <p:sp>
        <p:nvSpPr>
          <p:cNvPr id="60" name="Rectangle 59">
            <a:extLst>
              <a:ext uri="{FF2B5EF4-FFF2-40B4-BE49-F238E27FC236}">
                <a16:creationId xmlns:a16="http://schemas.microsoft.com/office/drawing/2014/main" id="{C5122BFF-6052-478F-8EBD-F12CD3497C6E}"/>
              </a:ext>
            </a:extLst>
          </p:cNvPr>
          <p:cNvSpPr/>
          <p:nvPr/>
        </p:nvSpPr>
        <p:spPr>
          <a:xfrm>
            <a:off x="2048325" y="6112548"/>
            <a:ext cx="1162498" cy="369332"/>
          </a:xfrm>
          <a:prstGeom prst="rect">
            <a:avLst/>
          </a:prstGeom>
        </p:spPr>
        <p:txBody>
          <a:bodyPr wrap="none">
            <a:spAutoFit/>
          </a:bodyPr>
          <a:lstStyle/>
          <a:p>
            <a:r>
              <a:rPr lang="en-GB" dirty="0">
                <a:latin typeface="Candara Light" panose="020E0502030303020204" pitchFamily="34" charset="0"/>
              </a:rPr>
              <a:t>prosperity</a:t>
            </a:r>
          </a:p>
        </p:txBody>
      </p:sp>
      <p:sp>
        <p:nvSpPr>
          <p:cNvPr id="61" name="Oval 60">
            <a:extLst>
              <a:ext uri="{FF2B5EF4-FFF2-40B4-BE49-F238E27FC236}">
                <a16:creationId xmlns:a16="http://schemas.microsoft.com/office/drawing/2014/main" id="{677B81A7-4C59-476A-AFD7-066B505E903C}"/>
              </a:ext>
            </a:extLst>
          </p:cNvPr>
          <p:cNvSpPr>
            <a:spLocks noChangeAspect="1"/>
          </p:cNvSpPr>
          <p:nvPr/>
        </p:nvSpPr>
        <p:spPr>
          <a:xfrm>
            <a:off x="2030009" y="4921555"/>
            <a:ext cx="1206832" cy="1206834"/>
          </a:xfrm>
          <a:prstGeom prst="ellipse">
            <a:avLst/>
          </a:prstGeom>
          <a:blipFill dpi="0" rotWithShape="0">
            <a:blip r:embed="rId26">
              <a:alphaModFix amt="71000"/>
              <a:extLst>
                <a:ext uri="{96DAC541-7B7A-43D3-8B79-37D633B846F1}">
                  <asvg:svgBlip xmlns:asvg="http://schemas.microsoft.com/office/drawing/2016/SVG/main" r:embed="rId27"/>
                </a:ext>
              </a:extLst>
            </a:blip>
            <a:srcRect/>
            <a:stretch>
              <a:fillRect/>
            </a:stretch>
          </a:blip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600">
              <a:latin typeface="Candara Light" panose="020E0502030303020204" pitchFamily="34" charset="0"/>
            </a:endParaRPr>
          </a:p>
        </p:txBody>
      </p:sp>
      <p:sp>
        <p:nvSpPr>
          <p:cNvPr id="62" name="Rectangle 61">
            <a:extLst>
              <a:ext uri="{FF2B5EF4-FFF2-40B4-BE49-F238E27FC236}">
                <a16:creationId xmlns:a16="http://schemas.microsoft.com/office/drawing/2014/main" id="{D79A9CFC-ADC4-4234-80B2-A4340BC4CC8B}"/>
              </a:ext>
            </a:extLst>
          </p:cNvPr>
          <p:cNvSpPr/>
          <p:nvPr/>
        </p:nvSpPr>
        <p:spPr>
          <a:xfrm>
            <a:off x="3460364" y="5544982"/>
            <a:ext cx="970137" cy="369332"/>
          </a:xfrm>
          <a:prstGeom prst="rect">
            <a:avLst/>
          </a:prstGeom>
        </p:spPr>
        <p:txBody>
          <a:bodyPr wrap="none">
            <a:spAutoFit/>
          </a:bodyPr>
          <a:lstStyle/>
          <a:p>
            <a:r>
              <a:rPr lang="en-GB" dirty="0">
                <a:latin typeface="Candara Light" panose="020E0502030303020204" pitchFamily="34" charset="0"/>
              </a:rPr>
              <a:t>efficient</a:t>
            </a:r>
          </a:p>
        </p:txBody>
      </p:sp>
      <p:sp>
        <p:nvSpPr>
          <p:cNvPr id="63" name="Oval 62">
            <a:extLst>
              <a:ext uri="{FF2B5EF4-FFF2-40B4-BE49-F238E27FC236}">
                <a16:creationId xmlns:a16="http://schemas.microsoft.com/office/drawing/2014/main" id="{7D847C16-4264-4386-ABEA-F33E5EE5A757}"/>
              </a:ext>
            </a:extLst>
          </p:cNvPr>
          <p:cNvSpPr>
            <a:spLocks noChangeAspect="1"/>
          </p:cNvSpPr>
          <p:nvPr/>
        </p:nvSpPr>
        <p:spPr>
          <a:xfrm>
            <a:off x="3305075" y="4391697"/>
            <a:ext cx="1206832" cy="1206834"/>
          </a:xfrm>
          <a:prstGeom prst="ellipse">
            <a:avLst/>
          </a:prstGeom>
          <a:blipFill dpi="0" rotWithShape="0">
            <a:blip r:embed="rId28">
              <a:alphaModFix amt="71000"/>
            </a:blip>
            <a:srcRect/>
            <a:stretch>
              <a:fillRect l="-3000" r="3000"/>
            </a:stretch>
          </a:blip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600">
              <a:latin typeface="Candara Light" panose="020E0502030303020204" pitchFamily="34" charset="0"/>
            </a:endParaRPr>
          </a:p>
        </p:txBody>
      </p:sp>
      <p:sp>
        <p:nvSpPr>
          <p:cNvPr id="64" name="Rectangle 63">
            <a:extLst>
              <a:ext uri="{FF2B5EF4-FFF2-40B4-BE49-F238E27FC236}">
                <a16:creationId xmlns:a16="http://schemas.microsoft.com/office/drawing/2014/main" id="{9CE353D7-8AF7-4337-A255-F5ABD855E626}"/>
              </a:ext>
            </a:extLst>
          </p:cNvPr>
          <p:cNvSpPr/>
          <p:nvPr/>
        </p:nvSpPr>
        <p:spPr>
          <a:xfrm>
            <a:off x="4548978" y="6113728"/>
            <a:ext cx="1263487" cy="369332"/>
          </a:xfrm>
          <a:prstGeom prst="rect">
            <a:avLst/>
          </a:prstGeom>
        </p:spPr>
        <p:txBody>
          <a:bodyPr wrap="none">
            <a:spAutoFit/>
          </a:bodyPr>
          <a:lstStyle/>
          <a:p>
            <a:r>
              <a:rPr lang="en-GB" dirty="0">
                <a:latin typeface="Candara Light" panose="020E0502030303020204" pitchFamily="34" charset="0"/>
              </a:rPr>
              <a:t>convenient</a:t>
            </a:r>
          </a:p>
        </p:txBody>
      </p:sp>
      <p:sp>
        <p:nvSpPr>
          <p:cNvPr id="65" name="Oval 64">
            <a:extLst>
              <a:ext uri="{FF2B5EF4-FFF2-40B4-BE49-F238E27FC236}">
                <a16:creationId xmlns:a16="http://schemas.microsoft.com/office/drawing/2014/main" id="{D993414C-9486-4F18-80B9-18D02A1BF3B5}"/>
              </a:ext>
            </a:extLst>
          </p:cNvPr>
          <p:cNvSpPr>
            <a:spLocks noChangeAspect="1"/>
          </p:cNvSpPr>
          <p:nvPr/>
        </p:nvSpPr>
        <p:spPr>
          <a:xfrm>
            <a:off x="4570076" y="4932162"/>
            <a:ext cx="1206832" cy="1206834"/>
          </a:xfrm>
          <a:prstGeom prst="ellipse">
            <a:avLst/>
          </a:prstGeom>
          <a:blipFill dpi="0" rotWithShape="0">
            <a:blip r:embed="rId29">
              <a:alphaModFix amt="71000"/>
            </a:blip>
            <a:srcRect/>
            <a:stretch>
              <a:fillRect l="10000" t="10000" r="10000" b="10000"/>
            </a:stretch>
          </a:blip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600">
              <a:latin typeface="Candara Light" panose="020E0502030303020204" pitchFamily="34" charset="0"/>
            </a:endParaRPr>
          </a:p>
        </p:txBody>
      </p:sp>
      <p:cxnSp>
        <p:nvCxnSpPr>
          <p:cNvPr id="66" name="Straight Arrow Connector 65">
            <a:extLst>
              <a:ext uri="{FF2B5EF4-FFF2-40B4-BE49-F238E27FC236}">
                <a16:creationId xmlns:a16="http://schemas.microsoft.com/office/drawing/2014/main" id="{87534BBE-4DFA-4EAF-BFFB-EAA2EA569E7A}"/>
              </a:ext>
            </a:extLst>
          </p:cNvPr>
          <p:cNvCxnSpPr/>
          <p:nvPr/>
        </p:nvCxnSpPr>
        <p:spPr>
          <a:xfrm>
            <a:off x="5523013" y="1418444"/>
            <a:ext cx="1116000" cy="0"/>
          </a:xfrm>
          <a:prstGeom prst="straightConnector1">
            <a:avLst/>
          </a:prstGeom>
          <a:ln w="31750">
            <a:solidFill>
              <a:schemeClr val="bg2">
                <a:lumMod val="50000"/>
              </a:schemeClr>
            </a:solidFill>
            <a:tailEnd type="stealth" w="lg" len="lg"/>
          </a:ln>
        </p:spPr>
        <p:style>
          <a:lnRef idx="1">
            <a:schemeClr val="accent1"/>
          </a:lnRef>
          <a:fillRef idx="0">
            <a:schemeClr val="accent1"/>
          </a:fillRef>
          <a:effectRef idx="0">
            <a:schemeClr val="accent1"/>
          </a:effectRef>
          <a:fontRef idx="minor">
            <a:schemeClr val="tx1"/>
          </a:fontRef>
        </p:style>
      </p:cxnSp>
      <p:sp>
        <p:nvSpPr>
          <p:cNvPr id="46" name="Oval 45">
            <a:extLst>
              <a:ext uri="{FF2B5EF4-FFF2-40B4-BE49-F238E27FC236}">
                <a16:creationId xmlns:a16="http://schemas.microsoft.com/office/drawing/2014/main" id="{B0777ECE-8E05-37C2-0E65-37C9B9479844}"/>
              </a:ext>
            </a:extLst>
          </p:cNvPr>
          <p:cNvSpPr/>
          <p:nvPr/>
        </p:nvSpPr>
        <p:spPr>
          <a:xfrm>
            <a:off x="6826081" y="1556983"/>
            <a:ext cx="1206000" cy="1206000"/>
          </a:xfrm>
          <a:prstGeom prst="ellipse">
            <a:avLst/>
          </a:prstGeom>
          <a:blipFill dpi="0" rotWithShape="1">
            <a:blip r:embed="rId30">
              <a:alphaModFix amt="78000"/>
              <a:extLst>
                <a:ext uri="{837473B0-CC2E-450A-ABE3-18F120FF3D39}">
                  <a1611:picAttrSrcUrl xmlns:a1611="http://schemas.microsoft.com/office/drawing/2016/11/main" r:id="rId31"/>
                </a:ext>
              </a:extLst>
            </a:blip>
            <a:srcRect/>
            <a:stretch>
              <a:fillRect/>
            </a:stretch>
          </a:blip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latin typeface="Candara" panose="020E0502030303020204" pitchFamily="34" charset="0"/>
            </a:endParaRPr>
          </a:p>
        </p:txBody>
      </p:sp>
      <p:sp>
        <p:nvSpPr>
          <p:cNvPr id="47" name="Oval 46">
            <a:extLst>
              <a:ext uri="{FF2B5EF4-FFF2-40B4-BE49-F238E27FC236}">
                <a16:creationId xmlns:a16="http://schemas.microsoft.com/office/drawing/2014/main" id="{037D4102-4A07-7DD5-5715-2C8D1964531B}"/>
              </a:ext>
            </a:extLst>
          </p:cNvPr>
          <p:cNvSpPr/>
          <p:nvPr/>
        </p:nvSpPr>
        <p:spPr>
          <a:xfrm>
            <a:off x="8123425" y="2111490"/>
            <a:ext cx="1206000" cy="1206000"/>
          </a:xfrm>
          <a:prstGeom prst="ellipse">
            <a:avLst/>
          </a:prstGeom>
          <a:blipFill dpi="0" rotWithShape="1">
            <a:blip r:embed="rId32">
              <a:alphaModFix amt="78000"/>
              <a:extLst>
                <a:ext uri="{837473B0-CC2E-450A-ABE3-18F120FF3D39}">
                  <a1611:picAttrSrcUrl xmlns:a1611="http://schemas.microsoft.com/office/drawing/2016/11/main" r:id="rId33"/>
                </a:ext>
              </a:extLst>
            </a:blip>
            <a:srcRect/>
            <a:stretch>
              <a:fillRect l="8000" t="-4000" r="7000" b="-2000"/>
            </a:stretch>
          </a:blip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latin typeface="Candara" panose="020E0502030303020204" pitchFamily="34" charset="0"/>
            </a:endParaRPr>
          </a:p>
        </p:txBody>
      </p:sp>
      <p:sp>
        <p:nvSpPr>
          <p:cNvPr id="67" name="Oval 66">
            <a:extLst>
              <a:ext uri="{FF2B5EF4-FFF2-40B4-BE49-F238E27FC236}">
                <a16:creationId xmlns:a16="http://schemas.microsoft.com/office/drawing/2014/main" id="{E55F82C6-BE15-77F2-2466-CB8338976907}"/>
              </a:ext>
            </a:extLst>
          </p:cNvPr>
          <p:cNvSpPr>
            <a:spLocks noChangeAspect="1"/>
          </p:cNvSpPr>
          <p:nvPr/>
        </p:nvSpPr>
        <p:spPr>
          <a:xfrm>
            <a:off x="5457776" y="1504995"/>
            <a:ext cx="1206832" cy="1206834"/>
          </a:xfrm>
          <a:prstGeom prst="ellipse">
            <a:avLst/>
          </a:prstGeom>
          <a:blipFill dpi="0" rotWithShape="1">
            <a:blip r:embed="rId34">
              <a:alphaModFix amt="78000"/>
              <a:extLst>
                <a:ext uri="{837473B0-CC2E-450A-ABE3-18F120FF3D39}">
                  <a1611:picAttrSrcUrl xmlns:a1611="http://schemas.microsoft.com/office/drawing/2016/11/main" r:id="rId35"/>
                </a:ext>
              </a:extLst>
            </a:blip>
            <a:srcRect/>
            <a:stretch>
              <a:fillRect l="20000" t="15000" r="8000" b="12000"/>
            </a:stretch>
          </a:blip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600">
              <a:latin typeface="Candara Light" panose="020E0502030303020204" pitchFamily="34" charset="0"/>
            </a:endParaRPr>
          </a:p>
        </p:txBody>
      </p:sp>
    </p:spTree>
    <p:extLst>
      <p:ext uri="{BB962C8B-B14F-4D97-AF65-F5344CB8AC3E}">
        <p14:creationId xmlns:p14="http://schemas.microsoft.com/office/powerpoint/2010/main" val="260712662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CE18A4C6-23CF-4079-9997-1D4D6D8C4DAB}"/>
              </a:ext>
            </a:extLst>
          </p:cNvPr>
          <p:cNvSpPr txBox="1"/>
          <p:nvPr/>
        </p:nvSpPr>
        <p:spPr>
          <a:xfrm>
            <a:off x="1653363" y="365760"/>
            <a:ext cx="9367203" cy="1188720"/>
          </a:xfrm>
          <a:prstGeom prst="rect">
            <a:avLst/>
          </a:prstGeom>
        </p:spPr>
        <p:txBody>
          <a:bodyPr rot="0" spcFirstLastPara="0" vert="horz" lIns="91440" tIns="45720" rIns="91440" bIns="45720" numCol="1" spcCol="0" rtlCol="0" fromWordArt="0" anchor="ctr" anchorCtr="0" forceAA="0" compatLnSpc="1">
            <a:prstTxWarp prst="textNoShape">
              <a:avLst/>
            </a:prstTxWarp>
            <a:norm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90000"/>
              </a:lnSpc>
              <a:spcBef>
                <a:spcPct val="0"/>
              </a:spcBef>
              <a:spcAft>
                <a:spcPts val="600"/>
              </a:spcAft>
            </a:pPr>
            <a:r>
              <a:rPr lang="en-US" sz="3700" kern="1200" dirty="0">
                <a:solidFill>
                  <a:schemeClr val="tx1"/>
                </a:solidFill>
                <a:latin typeface="Candara" panose="020E0502030303020204" pitchFamily="34" charset="0"/>
                <a:ea typeface="+mj-ea"/>
                <a:cs typeface="+mj-cs"/>
              </a:rPr>
              <a:t>Chapter 3 – People &amp; power</a:t>
            </a:r>
          </a:p>
          <a:p>
            <a:pPr>
              <a:lnSpc>
                <a:spcPct val="90000"/>
              </a:lnSpc>
              <a:spcBef>
                <a:spcPct val="0"/>
              </a:spcBef>
              <a:spcAft>
                <a:spcPts val="600"/>
              </a:spcAft>
            </a:pPr>
            <a:r>
              <a:rPr lang="en-US" sz="3700" kern="1200" dirty="0">
                <a:solidFill>
                  <a:schemeClr val="tx1"/>
                </a:solidFill>
                <a:latin typeface="Candara" panose="020E0502030303020204" pitchFamily="34" charset="0"/>
                <a:ea typeface="+mj-ea"/>
                <a:cs typeface="+mj-cs"/>
              </a:rPr>
              <a:t>Learning outcomes</a:t>
            </a:r>
          </a:p>
        </p:txBody>
      </p:sp>
      <p:sp>
        <p:nvSpPr>
          <p:cNvPr id="9" name="Freeform: Shape 8">
            <a:extLst>
              <a:ext uri="{FF2B5EF4-FFF2-40B4-BE49-F238E27FC236}">
                <a16:creationId xmlns:a16="http://schemas.microsoft.com/office/drawing/2014/main" id="{7CB4857B-ED7C-444D-9F04-2F885114A1C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764099" cy="1558212"/>
          </a:xfrm>
          <a:custGeom>
            <a:avLst/>
            <a:gdLst>
              <a:gd name="connsiteX0" fmla="*/ 0 w 1764099"/>
              <a:gd name="connsiteY0" fmla="*/ 0 h 1558212"/>
              <a:gd name="connsiteX1" fmla="*/ 1764099 w 1764099"/>
              <a:gd name="connsiteY1" fmla="*/ 0 h 1558212"/>
              <a:gd name="connsiteX2" fmla="*/ 1042087 w 1764099"/>
              <a:gd name="connsiteY2" fmla="*/ 1558212 h 1558212"/>
              <a:gd name="connsiteX3" fmla="*/ 0 w 1764099"/>
              <a:gd name="connsiteY3" fmla="*/ 1558212 h 1558212"/>
            </a:gdLst>
            <a:ahLst/>
            <a:cxnLst>
              <a:cxn ang="0">
                <a:pos x="connsiteX0" y="connsiteY0"/>
              </a:cxn>
              <a:cxn ang="0">
                <a:pos x="connsiteX1" y="connsiteY1"/>
              </a:cxn>
              <a:cxn ang="0">
                <a:pos x="connsiteX2" y="connsiteY2"/>
              </a:cxn>
              <a:cxn ang="0">
                <a:pos x="connsiteX3" y="connsiteY3"/>
              </a:cxn>
            </a:cxnLst>
            <a:rect l="l" t="t" r="r" b="b"/>
            <a:pathLst>
              <a:path w="1764099" h="1558212">
                <a:moveTo>
                  <a:pt x="0" y="0"/>
                </a:moveTo>
                <a:lnTo>
                  <a:pt x="1764099" y="0"/>
                </a:lnTo>
                <a:lnTo>
                  <a:pt x="1042087" y="1558212"/>
                </a:lnTo>
                <a:lnTo>
                  <a:pt x="0" y="1558212"/>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latin typeface="Candara" panose="020E0502030303020204" pitchFamily="34" charset="0"/>
            </a:endParaRPr>
          </a:p>
        </p:txBody>
      </p:sp>
      <p:sp>
        <p:nvSpPr>
          <p:cNvPr id="11" name="Freeform: Shape 10">
            <a:extLst>
              <a:ext uri="{FF2B5EF4-FFF2-40B4-BE49-F238E27FC236}">
                <a16:creationId xmlns:a16="http://schemas.microsoft.com/office/drawing/2014/main" id="{D18046FB-44EA-4FD8-A585-EA09A319B2D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1691640"/>
            <a:ext cx="12191999" cy="5166360"/>
          </a:xfrm>
          <a:custGeom>
            <a:avLst/>
            <a:gdLst>
              <a:gd name="connsiteX0" fmla="*/ 0 w 12191999"/>
              <a:gd name="connsiteY0" fmla="*/ 0 h 5166360"/>
              <a:gd name="connsiteX1" fmla="*/ 1822388 w 12191999"/>
              <a:gd name="connsiteY1" fmla="*/ 0 h 5166360"/>
              <a:gd name="connsiteX2" fmla="*/ 6468290 w 12191999"/>
              <a:gd name="connsiteY2" fmla="*/ 0 h 5166360"/>
              <a:gd name="connsiteX3" fmla="*/ 7796394 w 12191999"/>
              <a:gd name="connsiteY3" fmla="*/ 0 h 5166360"/>
              <a:gd name="connsiteX4" fmla="*/ 8376834 w 12191999"/>
              <a:gd name="connsiteY4" fmla="*/ 0 h 5166360"/>
              <a:gd name="connsiteX5" fmla="*/ 9704938 w 12191999"/>
              <a:gd name="connsiteY5" fmla="*/ 0 h 5166360"/>
              <a:gd name="connsiteX6" fmla="*/ 9704938 w 12191999"/>
              <a:gd name="connsiteY6" fmla="*/ 2 h 5166360"/>
              <a:gd name="connsiteX7" fmla="*/ 10283456 w 12191999"/>
              <a:gd name="connsiteY7" fmla="*/ 2 h 5166360"/>
              <a:gd name="connsiteX8" fmla="*/ 10863897 w 12191999"/>
              <a:gd name="connsiteY8" fmla="*/ 2 h 5166360"/>
              <a:gd name="connsiteX9" fmla="*/ 12191999 w 12191999"/>
              <a:gd name="connsiteY9" fmla="*/ 2 h 5166360"/>
              <a:gd name="connsiteX10" fmla="*/ 12191999 w 12191999"/>
              <a:gd name="connsiteY10" fmla="*/ 5166360 h 5166360"/>
              <a:gd name="connsiteX11" fmla="*/ 0 w 12191999"/>
              <a:gd name="connsiteY11" fmla="*/ 5166360 h 5166360"/>
              <a:gd name="connsiteX12" fmla="*/ 0 w 12191999"/>
              <a:gd name="connsiteY12" fmla="*/ 2604436 h 5166360"/>
              <a:gd name="connsiteX13" fmla="*/ 862341 w 12191999"/>
              <a:gd name="connsiteY13" fmla="*/ 743371 h 5166360"/>
              <a:gd name="connsiteX14" fmla="*/ 0 w 12191999"/>
              <a:gd name="connsiteY14" fmla="*/ 743371 h 5166360"/>
              <a:gd name="connsiteX15" fmla="*/ 0 w 12191999"/>
              <a:gd name="connsiteY15" fmla="*/ 742508 h 5166360"/>
              <a:gd name="connsiteX16" fmla="*/ 92826 w 12191999"/>
              <a:gd name="connsiteY16" fmla="*/ 742508 h 5166360"/>
              <a:gd name="connsiteX17" fmla="*/ 406486 w 12191999"/>
              <a:gd name="connsiteY17" fmla="*/ 742508 h 5166360"/>
              <a:gd name="connsiteX18" fmla="*/ 406486 w 12191999"/>
              <a:gd name="connsiteY18" fmla="*/ 742507 h 5166360"/>
              <a:gd name="connsiteX19" fmla="*/ 862741 w 12191999"/>
              <a:gd name="connsiteY19" fmla="*/ 742507 h 5166360"/>
              <a:gd name="connsiteX20" fmla="*/ 1206388 w 12191999"/>
              <a:gd name="connsiteY20" fmla="*/ 864 h 5166360"/>
              <a:gd name="connsiteX21" fmla="*/ 748500 w 12191999"/>
              <a:gd name="connsiteY21" fmla="*/ 864 h 5166360"/>
              <a:gd name="connsiteX22" fmla="*/ 0 w 12191999"/>
              <a:gd name="connsiteY22" fmla="*/ 864 h 5166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2191999" h="5166360">
                <a:moveTo>
                  <a:pt x="0" y="0"/>
                </a:moveTo>
                <a:lnTo>
                  <a:pt x="1822388" y="0"/>
                </a:lnTo>
                <a:lnTo>
                  <a:pt x="6468290" y="0"/>
                </a:lnTo>
                <a:lnTo>
                  <a:pt x="7796394" y="0"/>
                </a:lnTo>
                <a:lnTo>
                  <a:pt x="8376834" y="0"/>
                </a:lnTo>
                <a:lnTo>
                  <a:pt x="9704938" y="0"/>
                </a:lnTo>
                <a:lnTo>
                  <a:pt x="9704938" y="2"/>
                </a:lnTo>
                <a:lnTo>
                  <a:pt x="10283456" y="2"/>
                </a:lnTo>
                <a:lnTo>
                  <a:pt x="10863897" y="2"/>
                </a:lnTo>
                <a:lnTo>
                  <a:pt x="12191999" y="2"/>
                </a:lnTo>
                <a:lnTo>
                  <a:pt x="12191999" y="5166360"/>
                </a:lnTo>
                <a:lnTo>
                  <a:pt x="0" y="5166360"/>
                </a:lnTo>
                <a:lnTo>
                  <a:pt x="0" y="2604436"/>
                </a:lnTo>
                <a:lnTo>
                  <a:pt x="862341" y="743371"/>
                </a:lnTo>
                <a:lnTo>
                  <a:pt x="0" y="743371"/>
                </a:lnTo>
                <a:lnTo>
                  <a:pt x="0" y="742508"/>
                </a:lnTo>
                <a:lnTo>
                  <a:pt x="92826" y="742508"/>
                </a:lnTo>
                <a:lnTo>
                  <a:pt x="406486" y="742508"/>
                </a:lnTo>
                <a:lnTo>
                  <a:pt x="406486" y="742507"/>
                </a:lnTo>
                <a:lnTo>
                  <a:pt x="862741" y="742507"/>
                </a:lnTo>
                <a:lnTo>
                  <a:pt x="1206388" y="864"/>
                </a:lnTo>
                <a:lnTo>
                  <a:pt x="748500" y="864"/>
                </a:lnTo>
                <a:lnTo>
                  <a:pt x="0" y="864"/>
                </a:lnTo>
                <a:close/>
              </a:path>
            </a:pathLst>
          </a:custGeom>
          <a:solidFill>
            <a:srgbClr val="A6A6A6">
              <a:alpha val="4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latin typeface="Candara" panose="020E0502030303020204" pitchFamily="34" charset="0"/>
            </a:endParaRPr>
          </a:p>
        </p:txBody>
      </p:sp>
      <p:sp>
        <p:nvSpPr>
          <p:cNvPr id="13" name="Freeform: Shape 12">
            <a:extLst>
              <a:ext uri="{FF2B5EF4-FFF2-40B4-BE49-F238E27FC236}">
                <a16:creationId xmlns:a16="http://schemas.microsoft.com/office/drawing/2014/main" id="{479F5F2B-8B58-4140-AE6A-51F6C67B18D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691641"/>
            <a:ext cx="971654" cy="2096979"/>
          </a:xfrm>
          <a:custGeom>
            <a:avLst/>
            <a:gdLst>
              <a:gd name="connsiteX0" fmla="*/ 0 w 971654"/>
              <a:gd name="connsiteY0" fmla="*/ 0 h 2096979"/>
              <a:gd name="connsiteX1" fmla="*/ 971654 w 971654"/>
              <a:gd name="connsiteY1" fmla="*/ 0 h 2096979"/>
              <a:gd name="connsiteX2" fmla="*/ 0 w 971654"/>
              <a:gd name="connsiteY2" fmla="*/ 2096979 h 2096979"/>
            </a:gdLst>
            <a:ahLst/>
            <a:cxnLst>
              <a:cxn ang="0">
                <a:pos x="connsiteX0" y="connsiteY0"/>
              </a:cxn>
              <a:cxn ang="0">
                <a:pos x="connsiteX1" y="connsiteY1"/>
              </a:cxn>
              <a:cxn ang="0">
                <a:pos x="connsiteX2" y="connsiteY2"/>
              </a:cxn>
            </a:cxnLst>
            <a:rect l="l" t="t" r="r" b="b"/>
            <a:pathLst>
              <a:path w="971654" h="2096979">
                <a:moveTo>
                  <a:pt x="0" y="0"/>
                </a:moveTo>
                <a:lnTo>
                  <a:pt x="971654" y="0"/>
                </a:lnTo>
                <a:lnTo>
                  <a:pt x="0" y="2096979"/>
                </a:lnTo>
                <a:close/>
              </a:path>
            </a:pathLst>
          </a:cu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latin typeface="Candara" panose="020E0502030303020204" pitchFamily="34" charset="0"/>
            </a:endParaRPr>
          </a:p>
        </p:txBody>
      </p:sp>
      <p:sp>
        <p:nvSpPr>
          <p:cNvPr id="4" name="TextBox 3">
            <a:extLst>
              <a:ext uri="{FF2B5EF4-FFF2-40B4-BE49-F238E27FC236}">
                <a16:creationId xmlns:a16="http://schemas.microsoft.com/office/drawing/2014/main" id="{F7A1C9E1-49C9-4808-8733-468E8D1B5F11}"/>
              </a:ext>
            </a:extLst>
          </p:cNvPr>
          <p:cNvSpPr txBox="1"/>
          <p:nvPr/>
        </p:nvSpPr>
        <p:spPr>
          <a:xfrm>
            <a:off x="1360066" y="2176272"/>
            <a:ext cx="10538637" cy="4041648"/>
          </a:xfrm>
          <a:prstGeom prst="rect">
            <a:avLst/>
          </a:prstGeom>
        </p:spPr>
        <p:txBody>
          <a:bodyPr vert="horz" lIns="91440" tIns="45720" rIns="91440" bIns="45720" rtlCol="0" anchor="t">
            <a:normAutofit/>
          </a:bodyPr>
          <a:lstStyle/>
          <a:p>
            <a:pPr>
              <a:spcAft>
                <a:spcPts val="600"/>
              </a:spcAft>
              <a:buChar char="•"/>
            </a:pPr>
            <a:r>
              <a:rPr lang="en-US" sz="2400" dirty="0">
                <a:latin typeface="Candara"/>
                <a:cs typeface="Arial"/>
              </a:rPr>
              <a:t>Review the difference between energy and power</a:t>
            </a:r>
          </a:p>
          <a:p>
            <a:pPr>
              <a:spcAft>
                <a:spcPts val="600"/>
              </a:spcAft>
              <a:buChar char="•"/>
            </a:pPr>
            <a:r>
              <a:rPr lang="en-US" sz="2400" dirty="0">
                <a:latin typeface="Candara"/>
                <a:cs typeface="Arial"/>
              </a:rPr>
              <a:t>Understand the importance of energy and power on human society</a:t>
            </a:r>
          </a:p>
          <a:p>
            <a:pPr>
              <a:spcAft>
                <a:spcPts val="600"/>
              </a:spcAft>
              <a:buChar char="•"/>
            </a:pPr>
            <a:r>
              <a:rPr lang="en-US" sz="2400" dirty="0">
                <a:latin typeface="Candara"/>
                <a:cs typeface="Arial"/>
              </a:rPr>
              <a:t>The long history between humans and power sources</a:t>
            </a:r>
          </a:p>
          <a:p>
            <a:pPr>
              <a:spcAft>
                <a:spcPts val="600"/>
              </a:spcAft>
              <a:buChar char="•"/>
            </a:pPr>
            <a:r>
              <a:rPr lang="en-US" sz="2400" dirty="0">
                <a:latin typeface="Candara"/>
                <a:cs typeface="Arial"/>
              </a:rPr>
              <a:t>The advantages created by having access to power</a:t>
            </a:r>
          </a:p>
          <a:p>
            <a:pPr marL="271463" indent="-271463">
              <a:spcAft>
                <a:spcPts val="600"/>
              </a:spcAft>
              <a:buChar char="•"/>
            </a:pPr>
            <a:r>
              <a:rPr lang="en-US" sz="2400" dirty="0">
                <a:latin typeface="Candara"/>
                <a:cs typeface="Arial"/>
              </a:rPr>
              <a:t>Important historical time periods when energy resources shifted</a:t>
            </a:r>
          </a:p>
          <a:p>
            <a:pPr marL="271463" indent="-271463">
              <a:spcAft>
                <a:spcPts val="600"/>
              </a:spcAft>
              <a:buChar char="•"/>
            </a:pPr>
            <a:r>
              <a:rPr lang="en-US" sz="2400" dirty="0">
                <a:latin typeface="Candara"/>
                <a:cs typeface="Arial"/>
              </a:rPr>
              <a:t>The basics of the UK electrical grid – how energy is transported to our homes</a:t>
            </a:r>
          </a:p>
          <a:p>
            <a:pPr marL="271463" indent="-271463">
              <a:spcAft>
                <a:spcPts val="600"/>
              </a:spcAft>
              <a:buChar char="•"/>
            </a:pPr>
            <a:r>
              <a:rPr lang="en-US" sz="2400" dirty="0">
                <a:latin typeface="Candara"/>
                <a:cs typeface="Arial"/>
              </a:rPr>
              <a:t>Electrical grid design</a:t>
            </a:r>
          </a:p>
          <a:p>
            <a:pPr>
              <a:spcAft>
                <a:spcPts val="600"/>
              </a:spcAft>
              <a:buChar char="•"/>
            </a:pPr>
            <a:endParaRPr lang="en-US" sz="2400" dirty="0">
              <a:latin typeface="Candara"/>
              <a:cs typeface="Arial"/>
            </a:endParaRPr>
          </a:p>
        </p:txBody>
      </p:sp>
      <p:grpSp>
        <p:nvGrpSpPr>
          <p:cNvPr id="7" name="Group 6">
            <a:extLst>
              <a:ext uri="{FF2B5EF4-FFF2-40B4-BE49-F238E27FC236}">
                <a16:creationId xmlns:a16="http://schemas.microsoft.com/office/drawing/2014/main" id="{7B4020FD-6399-F704-1D6B-A48646515A04}"/>
              </a:ext>
            </a:extLst>
          </p:cNvPr>
          <p:cNvGrpSpPr/>
          <p:nvPr/>
        </p:nvGrpSpPr>
        <p:grpSpPr>
          <a:xfrm rot="5400000">
            <a:off x="8523533" y="2828967"/>
            <a:ext cx="246221" cy="7847520"/>
            <a:chOff x="290261" y="769563"/>
            <a:chExt cx="246221" cy="7847520"/>
          </a:xfrm>
        </p:grpSpPr>
        <p:pic>
          <p:nvPicPr>
            <p:cNvPr id="8" name="Graphic 1">
              <a:extLst>
                <a:ext uri="{FF2B5EF4-FFF2-40B4-BE49-F238E27FC236}">
                  <a16:creationId xmlns:a16="http://schemas.microsoft.com/office/drawing/2014/main" id="{524A6640-4AE3-6218-3C86-8D217BAF96DA}"/>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rot="16200000">
              <a:off x="126114" y="8276406"/>
              <a:ext cx="504825" cy="176530"/>
            </a:xfrm>
            <a:prstGeom prst="rect">
              <a:avLst/>
            </a:prstGeom>
          </p:spPr>
        </p:pic>
        <p:sp>
          <p:nvSpPr>
            <p:cNvPr id="10" name="Rectangle 3">
              <a:extLst>
                <a:ext uri="{FF2B5EF4-FFF2-40B4-BE49-F238E27FC236}">
                  <a16:creationId xmlns:a16="http://schemas.microsoft.com/office/drawing/2014/main" id="{1798F2C8-16B2-4850-8F3C-915F694EC95A}"/>
                </a:ext>
              </a:extLst>
            </p:cNvPr>
            <p:cNvSpPr>
              <a:spLocks noChangeArrowheads="1"/>
            </p:cNvSpPr>
            <p:nvPr/>
          </p:nvSpPr>
          <p:spPr bwMode="auto">
            <a:xfrm rot="16200000">
              <a:off x="-3305800" y="4365624"/>
              <a:ext cx="7438344"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dirty="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 </a:t>
              </a:r>
              <a:r>
                <a:rPr kumimoji="0" lang="en-US" altLang="en-US" sz="800" b="0" i="0" u="none" strike="noStrike" cap="none" normalizeH="0" baseline="0" dirty="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Sustain/Ed Learning Module © 2022 by Sustain/Ed is licensed under CC BY-NC 4.0. To view a copy of this license, visit </a:t>
              </a:r>
              <a:r>
                <a:rPr kumimoji="0" lang="en-US" altLang="en-US" sz="800" b="0" i="0" u="none" strike="noStrike" cap="none" normalizeH="0" baseline="0" dirty="0">
                  <a:ln>
                    <a:noFill/>
                  </a:ln>
                  <a:solidFill>
                    <a:schemeClr val="tx1"/>
                  </a:solidFill>
                  <a:effectLst/>
                  <a:latin typeface="Times New Roman" panose="02020603050405020304" pitchFamily="18" charset="0"/>
                  <a:ea typeface="Arial" panose="020B0604020202020204" pitchFamily="34" charset="0"/>
                  <a:cs typeface="Times New Roman" panose="02020603050405020304" pitchFamily="18" charset="0"/>
                  <a:hlinkClick r:id="rId5"/>
                </a:rPr>
                <a:t>http://creativecommons.org/licenses/by-nc/4.0/</a:t>
              </a:r>
              <a:r>
                <a:rPr kumimoji="0" lang="en-US" altLang="en-US" sz="1000" b="0" i="0" u="none" strike="noStrike" cap="none" normalizeH="0" baseline="0" dirty="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 </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grpSp>
    </p:spTree>
    <p:extLst>
      <p:ext uri="{BB962C8B-B14F-4D97-AF65-F5344CB8AC3E}">
        <p14:creationId xmlns:p14="http://schemas.microsoft.com/office/powerpoint/2010/main" val="154623949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 name="Picture 36" descr="Solar panels on a roof&#10;&#10;Description automatically generated with medium confidence">
            <a:extLst>
              <a:ext uri="{FF2B5EF4-FFF2-40B4-BE49-F238E27FC236}">
                <a16:creationId xmlns:a16="http://schemas.microsoft.com/office/drawing/2014/main" id="{B50FBBC9-14BD-2D87-1CE0-7BC8DD06665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0" y="-1"/>
            <a:ext cx="12203487" cy="6864461"/>
          </a:xfrm>
          <a:prstGeom prst="rect">
            <a:avLst/>
          </a:prstGeom>
        </p:spPr>
      </p:pic>
      <p:sp>
        <p:nvSpPr>
          <p:cNvPr id="38" name="Rectangle 37">
            <a:extLst>
              <a:ext uri="{FF2B5EF4-FFF2-40B4-BE49-F238E27FC236}">
                <a16:creationId xmlns:a16="http://schemas.microsoft.com/office/drawing/2014/main" id="{2C466604-219C-B10C-A67D-E88C6872D5AD}"/>
              </a:ext>
            </a:extLst>
          </p:cNvPr>
          <p:cNvSpPr/>
          <p:nvPr/>
        </p:nvSpPr>
        <p:spPr>
          <a:xfrm rot="5400000">
            <a:off x="2587896" y="-2791045"/>
            <a:ext cx="6999007" cy="12440090"/>
          </a:xfrm>
          <a:prstGeom prst="rect">
            <a:avLst/>
          </a:prstGeom>
          <a:solidFill>
            <a:schemeClr val="bg1">
              <a:alpha val="5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9" name="Group 38">
            <a:extLst>
              <a:ext uri="{FF2B5EF4-FFF2-40B4-BE49-F238E27FC236}">
                <a16:creationId xmlns:a16="http://schemas.microsoft.com/office/drawing/2014/main" id="{7EFF8EC0-E258-F211-0B06-B903BC09D6EC}"/>
              </a:ext>
            </a:extLst>
          </p:cNvPr>
          <p:cNvGrpSpPr/>
          <p:nvPr/>
        </p:nvGrpSpPr>
        <p:grpSpPr>
          <a:xfrm rot="5400000">
            <a:off x="8511412" y="2799607"/>
            <a:ext cx="246221" cy="7851480"/>
            <a:chOff x="322782" y="648643"/>
            <a:chExt cx="246221" cy="7851480"/>
          </a:xfrm>
        </p:grpSpPr>
        <p:pic>
          <p:nvPicPr>
            <p:cNvPr id="40" name="Graphic 1">
              <a:extLst>
                <a:ext uri="{FF2B5EF4-FFF2-40B4-BE49-F238E27FC236}">
                  <a16:creationId xmlns:a16="http://schemas.microsoft.com/office/drawing/2014/main" id="{94281204-F077-9609-BCAF-F71F3E4D3CEB}"/>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rot="16200000">
              <a:off x="179278" y="8159446"/>
              <a:ext cx="504825" cy="176530"/>
            </a:xfrm>
            <a:prstGeom prst="rect">
              <a:avLst/>
            </a:prstGeom>
          </p:spPr>
        </p:pic>
        <p:sp>
          <p:nvSpPr>
            <p:cNvPr id="41" name="Rectangle 3">
              <a:extLst>
                <a:ext uri="{FF2B5EF4-FFF2-40B4-BE49-F238E27FC236}">
                  <a16:creationId xmlns:a16="http://schemas.microsoft.com/office/drawing/2014/main" id="{BCC9494C-10D1-9CF0-5AED-3A22B1208E72}"/>
                </a:ext>
              </a:extLst>
            </p:cNvPr>
            <p:cNvSpPr>
              <a:spLocks noChangeArrowheads="1"/>
            </p:cNvSpPr>
            <p:nvPr/>
          </p:nvSpPr>
          <p:spPr bwMode="auto">
            <a:xfrm rot="16200000">
              <a:off x="-3273279" y="4244704"/>
              <a:ext cx="7438344"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dirty="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 </a:t>
              </a:r>
              <a:r>
                <a:rPr kumimoji="0" lang="en-US" altLang="en-US" sz="800" b="0" i="0" u="none" strike="noStrike" cap="none" normalizeH="0" baseline="0" dirty="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Sustain/Ed Learning Module © 2022 by Sustain/Ed is licensed under CC BY-NC 4.0. To view a copy of this license, visit </a:t>
              </a:r>
              <a:r>
                <a:rPr kumimoji="0" lang="en-US" altLang="en-US" sz="800" b="0" i="0" u="none" strike="noStrike" cap="none" normalizeH="0" baseline="0" dirty="0">
                  <a:ln>
                    <a:noFill/>
                  </a:ln>
                  <a:solidFill>
                    <a:schemeClr val="tx1"/>
                  </a:solidFill>
                  <a:effectLst/>
                  <a:latin typeface="Times New Roman" panose="02020603050405020304" pitchFamily="18" charset="0"/>
                  <a:ea typeface="Arial" panose="020B0604020202020204" pitchFamily="34" charset="0"/>
                  <a:cs typeface="Times New Roman" panose="02020603050405020304" pitchFamily="18" charset="0"/>
                  <a:hlinkClick r:id="rId6"/>
                </a:rPr>
                <a:t>http://creativecommons.org/licenses/by-nc/4.0/</a:t>
              </a:r>
              <a:r>
                <a:rPr kumimoji="0" lang="en-US" altLang="en-US" sz="1000" b="0" i="0" u="none" strike="noStrike" cap="none" normalizeH="0" baseline="0" dirty="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 </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grpSp>
      <p:sp>
        <p:nvSpPr>
          <p:cNvPr id="2" name="TextBox 1"/>
          <p:cNvSpPr txBox="1"/>
          <p:nvPr/>
        </p:nvSpPr>
        <p:spPr>
          <a:xfrm>
            <a:off x="0" y="9542"/>
            <a:ext cx="6149439" cy="646331"/>
          </a:xfrm>
          <a:prstGeom prst="rect">
            <a:avLst/>
          </a:prstGeom>
          <a:noFill/>
        </p:spPr>
        <p:txBody>
          <a:bodyPr wrap="none" lIns="91440" tIns="45720" rIns="91440" bIns="45720" rtlCol="0" anchor="t">
            <a:spAutoFit/>
          </a:bodyPr>
          <a:lstStyle/>
          <a:p>
            <a:pPr algn="r"/>
            <a:r>
              <a:rPr lang="en-GB" sz="3600" dirty="0">
                <a:latin typeface="Candara" panose="020E0502030303020204" pitchFamily="34" charset="0"/>
              </a:rPr>
              <a:t>Chapter 3a - People and power</a:t>
            </a:r>
          </a:p>
        </p:txBody>
      </p:sp>
      <p:grpSp>
        <p:nvGrpSpPr>
          <p:cNvPr id="61" name="Group 60">
            <a:extLst>
              <a:ext uri="{FF2B5EF4-FFF2-40B4-BE49-F238E27FC236}">
                <a16:creationId xmlns:a16="http://schemas.microsoft.com/office/drawing/2014/main" id="{47F62115-E7D3-423C-B327-C477FE0CC1B9}"/>
              </a:ext>
            </a:extLst>
          </p:cNvPr>
          <p:cNvGrpSpPr/>
          <p:nvPr/>
        </p:nvGrpSpPr>
        <p:grpSpPr>
          <a:xfrm>
            <a:off x="7293629" y="131163"/>
            <a:ext cx="4632767" cy="1513069"/>
            <a:chOff x="94314" y="1803965"/>
            <a:chExt cx="4632767" cy="1513069"/>
          </a:xfrm>
        </p:grpSpPr>
        <p:grpSp>
          <p:nvGrpSpPr>
            <p:cNvPr id="62" name="Group 61">
              <a:extLst>
                <a:ext uri="{FF2B5EF4-FFF2-40B4-BE49-F238E27FC236}">
                  <a16:creationId xmlns:a16="http://schemas.microsoft.com/office/drawing/2014/main" id="{44527C98-72B6-4A02-AE3C-59737D99C0DA}"/>
                </a:ext>
              </a:extLst>
            </p:cNvPr>
            <p:cNvGrpSpPr/>
            <p:nvPr/>
          </p:nvGrpSpPr>
          <p:grpSpPr>
            <a:xfrm>
              <a:off x="94314" y="1803965"/>
              <a:ext cx="4632767" cy="1513069"/>
              <a:chOff x="28368" y="126511"/>
              <a:chExt cx="4632767" cy="1513069"/>
            </a:xfrm>
          </p:grpSpPr>
          <p:sp>
            <p:nvSpPr>
              <p:cNvPr id="65" name="Rectangle 64">
                <a:extLst>
                  <a:ext uri="{FF2B5EF4-FFF2-40B4-BE49-F238E27FC236}">
                    <a16:creationId xmlns:a16="http://schemas.microsoft.com/office/drawing/2014/main" id="{4E97A75F-9E49-4419-8122-1838C4DA410E}"/>
                  </a:ext>
                </a:extLst>
              </p:cNvPr>
              <p:cNvSpPr/>
              <p:nvPr/>
            </p:nvSpPr>
            <p:spPr>
              <a:xfrm>
                <a:off x="749261" y="127580"/>
                <a:ext cx="3873112" cy="1512000"/>
              </a:xfrm>
              <a:prstGeom prst="rect">
                <a:avLst/>
              </a:pr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6" name="Oval 65">
                <a:extLst>
                  <a:ext uri="{FF2B5EF4-FFF2-40B4-BE49-F238E27FC236}">
                    <a16:creationId xmlns:a16="http://schemas.microsoft.com/office/drawing/2014/main" id="{E74B6F63-757F-4310-9892-B1190BB7916D}"/>
                  </a:ext>
                </a:extLst>
              </p:cNvPr>
              <p:cNvSpPr>
                <a:spLocks noChangeAspect="1"/>
              </p:cNvSpPr>
              <p:nvPr/>
            </p:nvSpPr>
            <p:spPr>
              <a:xfrm>
                <a:off x="157195" y="264979"/>
                <a:ext cx="1260000" cy="1260000"/>
              </a:xfrm>
              <a:prstGeom prst="ellipse">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7" name="Freeform: Shape 152">
                <a:extLst>
                  <a:ext uri="{FF2B5EF4-FFF2-40B4-BE49-F238E27FC236}">
                    <a16:creationId xmlns:a16="http://schemas.microsoft.com/office/drawing/2014/main" id="{B7710259-473F-4880-87A4-03AA209B4497}"/>
                  </a:ext>
                </a:extLst>
              </p:cNvPr>
              <p:cNvSpPr/>
              <p:nvPr/>
            </p:nvSpPr>
            <p:spPr>
              <a:xfrm>
                <a:off x="186266" y="1065693"/>
                <a:ext cx="488315" cy="454872"/>
              </a:xfrm>
              <a:custGeom>
                <a:avLst/>
                <a:gdLst>
                  <a:gd name="connsiteX0" fmla="*/ 0 w 502920"/>
                  <a:gd name="connsiteY0" fmla="*/ 0 h 457200"/>
                  <a:gd name="connsiteX1" fmla="*/ 76200 w 502920"/>
                  <a:gd name="connsiteY1" fmla="*/ 177800 h 457200"/>
                  <a:gd name="connsiteX2" fmla="*/ 137160 w 502920"/>
                  <a:gd name="connsiteY2" fmla="*/ 279400 h 457200"/>
                  <a:gd name="connsiteX3" fmla="*/ 243840 w 502920"/>
                  <a:gd name="connsiteY3" fmla="*/ 365760 h 457200"/>
                  <a:gd name="connsiteX4" fmla="*/ 340360 w 502920"/>
                  <a:gd name="connsiteY4" fmla="*/ 421640 h 457200"/>
                  <a:gd name="connsiteX5" fmla="*/ 431800 w 502920"/>
                  <a:gd name="connsiteY5" fmla="*/ 457200 h 457200"/>
                  <a:gd name="connsiteX6" fmla="*/ 502920 w 502920"/>
                  <a:gd name="connsiteY6" fmla="*/ 431800 h 457200"/>
                  <a:gd name="connsiteX7" fmla="*/ 482600 w 502920"/>
                  <a:gd name="connsiteY7" fmla="*/ 289560 h 457200"/>
                  <a:gd name="connsiteX8" fmla="*/ 492760 w 502920"/>
                  <a:gd name="connsiteY8" fmla="*/ 157480 h 457200"/>
                  <a:gd name="connsiteX9" fmla="*/ 502920 w 502920"/>
                  <a:gd name="connsiteY9" fmla="*/ 50800 h 457200"/>
                  <a:gd name="connsiteX10" fmla="*/ 0 w 502920"/>
                  <a:gd name="connsiteY10" fmla="*/ 0 h 457200"/>
                  <a:gd name="connsiteX0" fmla="*/ 0 w 497840"/>
                  <a:gd name="connsiteY0" fmla="*/ 0 h 411480"/>
                  <a:gd name="connsiteX1" fmla="*/ 71120 w 497840"/>
                  <a:gd name="connsiteY1" fmla="*/ 132080 h 411480"/>
                  <a:gd name="connsiteX2" fmla="*/ 132080 w 497840"/>
                  <a:gd name="connsiteY2" fmla="*/ 233680 h 411480"/>
                  <a:gd name="connsiteX3" fmla="*/ 238760 w 497840"/>
                  <a:gd name="connsiteY3" fmla="*/ 320040 h 411480"/>
                  <a:gd name="connsiteX4" fmla="*/ 335280 w 497840"/>
                  <a:gd name="connsiteY4" fmla="*/ 375920 h 411480"/>
                  <a:gd name="connsiteX5" fmla="*/ 426720 w 497840"/>
                  <a:gd name="connsiteY5" fmla="*/ 411480 h 411480"/>
                  <a:gd name="connsiteX6" fmla="*/ 497840 w 497840"/>
                  <a:gd name="connsiteY6" fmla="*/ 386080 h 411480"/>
                  <a:gd name="connsiteX7" fmla="*/ 477520 w 497840"/>
                  <a:gd name="connsiteY7" fmla="*/ 243840 h 411480"/>
                  <a:gd name="connsiteX8" fmla="*/ 487680 w 497840"/>
                  <a:gd name="connsiteY8" fmla="*/ 111760 h 411480"/>
                  <a:gd name="connsiteX9" fmla="*/ 497840 w 497840"/>
                  <a:gd name="connsiteY9" fmla="*/ 5080 h 411480"/>
                  <a:gd name="connsiteX10" fmla="*/ 0 w 497840"/>
                  <a:gd name="connsiteY10" fmla="*/ 0 h 411480"/>
                  <a:gd name="connsiteX0" fmla="*/ 0 w 488315"/>
                  <a:gd name="connsiteY0" fmla="*/ 4445 h 406400"/>
                  <a:gd name="connsiteX1" fmla="*/ 61595 w 488315"/>
                  <a:gd name="connsiteY1" fmla="*/ 127000 h 406400"/>
                  <a:gd name="connsiteX2" fmla="*/ 122555 w 488315"/>
                  <a:gd name="connsiteY2" fmla="*/ 228600 h 406400"/>
                  <a:gd name="connsiteX3" fmla="*/ 229235 w 488315"/>
                  <a:gd name="connsiteY3" fmla="*/ 314960 h 406400"/>
                  <a:gd name="connsiteX4" fmla="*/ 325755 w 488315"/>
                  <a:gd name="connsiteY4" fmla="*/ 370840 h 406400"/>
                  <a:gd name="connsiteX5" fmla="*/ 417195 w 488315"/>
                  <a:gd name="connsiteY5" fmla="*/ 406400 h 406400"/>
                  <a:gd name="connsiteX6" fmla="*/ 488315 w 488315"/>
                  <a:gd name="connsiteY6" fmla="*/ 381000 h 406400"/>
                  <a:gd name="connsiteX7" fmla="*/ 467995 w 488315"/>
                  <a:gd name="connsiteY7" fmla="*/ 238760 h 406400"/>
                  <a:gd name="connsiteX8" fmla="*/ 478155 w 488315"/>
                  <a:gd name="connsiteY8" fmla="*/ 106680 h 406400"/>
                  <a:gd name="connsiteX9" fmla="*/ 488315 w 488315"/>
                  <a:gd name="connsiteY9" fmla="*/ 0 h 406400"/>
                  <a:gd name="connsiteX10" fmla="*/ 0 w 488315"/>
                  <a:gd name="connsiteY10" fmla="*/ 4445 h 406400"/>
                  <a:gd name="connsiteX0" fmla="*/ 0 w 488315"/>
                  <a:gd name="connsiteY0" fmla="*/ 0 h 408305"/>
                  <a:gd name="connsiteX1" fmla="*/ 61595 w 488315"/>
                  <a:gd name="connsiteY1" fmla="*/ 128905 h 408305"/>
                  <a:gd name="connsiteX2" fmla="*/ 122555 w 488315"/>
                  <a:gd name="connsiteY2" fmla="*/ 230505 h 408305"/>
                  <a:gd name="connsiteX3" fmla="*/ 229235 w 488315"/>
                  <a:gd name="connsiteY3" fmla="*/ 316865 h 408305"/>
                  <a:gd name="connsiteX4" fmla="*/ 325755 w 488315"/>
                  <a:gd name="connsiteY4" fmla="*/ 372745 h 408305"/>
                  <a:gd name="connsiteX5" fmla="*/ 417195 w 488315"/>
                  <a:gd name="connsiteY5" fmla="*/ 408305 h 408305"/>
                  <a:gd name="connsiteX6" fmla="*/ 488315 w 488315"/>
                  <a:gd name="connsiteY6" fmla="*/ 382905 h 408305"/>
                  <a:gd name="connsiteX7" fmla="*/ 467995 w 488315"/>
                  <a:gd name="connsiteY7" fmla="*/ 240665 h 408305"/>
                  <a:gd name="connsiteX8" fmla="*/ 478155 w 488315"/>
                  <a:gd name="connsiteY8" fmla="*/ 108585 h 408305"/>
                  <a:gd name="connsiteX9" fmla="*/ 488315 w 488315"/>
                  <a:gd name="connsiteY9" fmla="*/ 1905 h 408305"/>
                  <a:gd name="connsiteX10" fmla="*/ 0 w 488315"/>
                  <a:gd name="connsiteY10" fmla="*/ 0 h 408305"/>
                  <a:gd name="connsiteX0" fmla="*/ 0 w 488315"/>
                  <a:gd name="connsiteY0" fmla="*/ 0 h 454872"/>
                  <a:gd name="connsiteX1" fmla="*/ 61595 w 488315"/>
                  <a:gd name="connsiteY1" fmla="*/ 128905 h 454872"/>
                  <a:gd name="connsiteX2" fmla="*/ 122555 w 488315"/>
                  <a:gd name="connsiteY2" fmla="*/ 230505 h 454872"/>
                  <a:gd name="connsiteX3" fmla="*/ 229235 w 488315"/>
                  <a:gd name="connsiteY3" fmla="*/ 316865 h 454872"/>
                  <a:gd name="connsiteX4" fmla="*/ 325755 w 488315"/>
                  <a:gd name="connsiteY4" fmla="*/ 372745 h 454872"/>
                  <a:gd name="connsiteX5" fmla="*/ 476462 w 488315"/>
                  <a:gd name="connsiteY5" fmla="*/ 454872 h 454872"/>
                  <a:gd name="connsiteX6" fmla="*/ 488315 w 488315"/>
                  <a:gd name="connsiteY6" fmla="*/ 382905 h 454872"/>
                  <a:gd name="connsiteX7" fmla="*/ 467995 w 488315"/>
                  <a:gd name="connsiteY7" fmla="*/ 240665 h 454872"/>
                  <a:gd name="connsiteX8" fmla="*/ 478155 w 488315"/>
                  <a:gd name="connsiteY8" fmla="*/ 108585 h 454872"/>
                  <a:gd name="connsiteX9" fmla="*/ 488315 w 488315"/>
                  <a:gd name="connsiteY9" fmla="*/ 1905 h 454872"/>
                  <a:gd name="connsiteX10" fmla="*/ 0 w 488315"/>
                  <a:gd name="connsiteY10" fmla="*/ 0 h 4548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8315" h="454872">
                    <a:moveTo>
                      <a:pt x="0" y="0"/>
                    </a:moveTo>
                    <a:lnTo>
                      <a:pt x="61595" y="128905"/>
                    </a:lnTo>
                    <a:lnTo>
                      <a:pt x="122555" y="230505"/>
                    </a:lnTo>
                    <a:lnTo>
                      <a:pt x="229235" y="316865"/>
                    </a:lnTo>
                    <a:lnTo>
                      <a:pt x="325755" y="372745"/>
                    </a:lnTo>
                    <a:lnTo>
                      <a:pt x="476462" y="454872"/>
                    </a:lnTo>
                    <a:lnTo>
                      <a:pt x="488315" y="382905"/>
                    </a:lnTo>
                    <a:lnTo>
                      <a:pt x="467995" y="240665"/>
                    </a:lnTo>
                    <a:lnTo>
                      <a:pt x="478155" y="108585"/>
                    </a:lnTo>
                    <a:lnTo>
                      <a:pt x="488315" y="1905"/>
                    </a:lnTo>
                    <a:lnTo>
                      <a:pt x="0" y="0"/>
                    </a:lnTo>
                    <a:close/>
                  </a:path>
                </a:pathLst>
              </a:custGeom>
              <a:gradFill flip="none" rotWithShape="1">
                <a:gsLst>
                  <a:gs pos="0">
                    <a:srgbClr val="2FC9FF"/>
                  </a:gs>
                  <a:gs pos="83000">
                    <a:srgbClr val="009ED6"/>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68" name="Google Shape;55;p13">
                <a:extLst>
                  <a:ext uri="{FF2B5EF4-FFF2-40B4-BE49-F238E27FC236}">
                    <a16:creationId xmlns:a16="http://schemas.microsoft.com/office/drawing/2014/main" id="{013FECFE-BF5F-4871-A15B-F15BDC2925F4}"/>
                  </a:ext>
                </a:extLst>
              </p:cNvPr>
              <p:cNvSpPr/>
              <p:nvPr/>
            </p:nvSpPr>
            <p:spPr>
              <a:xfrm>
                <a:off x="598317" y="1030543"/>
                <a:ext cx="763279" cy="494291"/>
              </a:xfrm>
              <a:custGeom>
                <a:avLst/>
                <a:gdLst>
                  <a:gd name="connsiteX0" fmla="*/ 371446 w 1137507"/>
                  <a:gd name="connsiteY0" fmla="*/ 171392 h 499826"/>
                  <a:gd name="connsiteX1" fmla="*/ 10075 w 1137507"/>
                  <a:gd name="connsiteY1" fmla="*/ 177924 h 499826"/>
                  <a:gd name="connsiteX2" fmla="*/ 114094 w 1137507"/>
                  <a:gd name="connsiteY2" fmla="*/ 315809 h 499826"/>
                  <a:gd name="connsiteX3" fmla="*/ 259236 w 1137507"/>
                  <a:gd name="connsiteY3" fmla="*/ 422247 h 499826"/>
                  <a:gd name="connsiteX4" fmla="*/ 392284 w 1137507"/>
                  <a:gd name="connsiteY4" fmla="*/ 475466 h 499826"/>
                  <a:gd name="connsiteX5" fmla="*/ 539846 w 1137507"/>
                  <a:gd name="connsiteY5" fmla="*/ 499657 h 499826"/>
                  <a:gd name="connsiteX6" fmla="*/ 706760 w 1137507"/>
                  <a:gd name="connsiteY6" fmla="*/ 482724 h 499826"/>
                  <a:gd name="connsiteX7" fmla="*/ 873675 w 1137507"/>
                  <a:gd name="connsiteY7" fmla="*/ 422247 h 499826"/>
                  <a:gd name="connsiteX8" fmla="*/ 1004303 w 1137507"/>
                  <a:gd name="connsiteY8" fmla="*/ 318228 h 499826"/>
                  <a:gd name="connsiteX9" fmla="*/ 1105903 w 1137507"/>
                  <a:gd name="connsiteY9" fmla="*/ 190019 h 499826"/>
                  <a:gd name="connsiteX10" fmla="*/ 1137351 w 1137507"/>
                  <a:gd name="connsiteY10" fmla="*/ 117447 h 499826"/>
                  <a:gd name="connsiteX11" fmla="*/ 1096227 w 1137507"/>
                  <a:gd name="connsiteY11" fmla="*/ 71485 h 499826"/>
                  <a:gd name="connsiteX12" fmla="*/ 992208 w 1137507"/>
                  <a:gd name="connsiteY12" fmla="*/ 93257 h 499826"/>
                  <a:gd name="connsiteX13" fmla="*/ 900284 w 1137507"/>
                  <a:gd name="connsiteY13" fmla="*/ 148895 h 499826"/>
                  <a:gd name="connsiteX14" fmla="*/ 793846 w 1137507"/>
                  <a:gd name="connsiteY14" fmla="*/ 144057 h 499826"/>
                  <a:gd name="connsiteX15" fmla="*/ 639027 w 1137507"/>
                  <a:gd name="connsiteY15" fmla="*/ 42457 h 499826"/>
                  <a:gd name="connsiteX16" fmla="*/ 525332 w 1137507"/>
                  <a:gd name="connsiteY16" fmla="*/ 1333 h 499826"/>
                  <a:gd name="connsiteX17" fmla="*/ 474532 w 1137507"/>
                  <a:gd name="connsiteY17" fmla="*/ 13428 h 499826"/>
                  <a:gd name="connsiteX18" fmla="*/ 421313 w 1137507"/>
                  <a:gd name="connsiteY18" fmla="*/ 15847 h 499826"/>
                  <a:gd name="connsiteX19" fmla="*/ 329389 w 1137507"/>
                  <a:gd name="connsiteY19" fmla="*/ 1333 h 499826"/>
                  <a:gd name="connsiteX20" fmla="*/ 210856 w 1137507"/>
                  <a:gd name="connsiteY20" fmla="*/ 54552 h 499826"/>
                  <a:gd name="connsiteX21" fmla="*/ 97160 w 1137507"/>
                  <a:gd name="connsiteY21" fmla="*/ 15847 h 499826"/>
                  <a:gd name="connsiteX22" fmla="*/ 371446 w 1137507"/>
                  <a:gd name="connsiteY22" fmla="*/ 171392 h 499826"/>
                  <a:gd name="connsiteX0" fmla="*/ 278713 w 1044774"/>
                  <a:gd name="connsiteY0" fmla="*/ 171392 h 499826"/>
                  <a:gd name="connsiteX1" fmla="*/ 229563 w 1044774"/>
                  <a:gd name="connsiteY1" fmla="*/ 340484 h 499826"/>
                  <a:gd name="connsiteX2" fmla="*/ 21361 w 1044774"/>
                  <a:gd name="connsiteY2" fmla="*/ 315809 h 499826"/>
                  <a:gd name="connsiteX3" fmla="*/ 166503 w 1044774"/>
                  <a:gd name="connsiteY3" fmla="*/ 422247 h 499826"/>
                  <a:gd name="connsiteX4" fmla="*/ 299551 w 1044774"/>
                  <a:gd name="connsiteY4" fmla="*/ 475466 h 499826"/>
                  <a:gd name="connsiteX5" fmla="*/ 447113 w 1044774"/>
                  <a:gd name="connsiteY5" fmla="*/ 499657 h 499826"/>
                  <a:gd name="connsiteX6" fmla="*/ 614027 w 1044774"/>
                  <a:gd name="connsiteY6" fmla="*/ 482724 h 499826"/>
                  <a:gd name="connsiteX7" fmla="*/ 780942 w 1044774"/>
                  <a:gd name="connsiteY7" fmla="*/ 422247 h 499826"/>
                  <a:gd name="connsiteX8" fmla="*/ 911570 w 1044774"/>
                  <a:gd name="connsiteY8" fmla="*/ 318228 h 499826"/>
                  <a:gd name="connsiteX9" fmla="*/ 1013170 w 1044774"/>
                  <a:gd name="connsiteY9" fmla="*/ 190019 h 499826"/>
                  <a:gd name="connsiteX10" fmla="*/ 1044618 w 1044774"/>
                  <a:gd name="connsiteY10" fmla="*/ 117447 h 499826"/>
                  <a:gd name="connsiteX11" fmla="*/ 1003494 w 1044774"/>
                  <a:gd name="connsiteY11" fmla="*/ 71485 h 499826"/>
                  <a:gd name="connsiteX12" fmla="*/ 899475 w 1044774"/>
                  <a:gd name="connsiteY12" fmla="*/ 93257 h 499826"/>
                  <a:gd name="connsiteX13" fmla="*/ 807551 w 1044774"/>
                  <a:gd name="connsiteY13" fmla="*/ 148895 h 499826"/>
                  <a:gd name="connsiteX14" fmla="*/ 701113 w 1044774"/>
                  <a:gd name="connsiteY14" fmla="*/ 144057 h 499826"/>
                  <a:gd name="connsiteX15" fmla="*/ 546294 w 1044774"/>
                  <a:gd name="connsiteY15" fmla="*/ 42457 h 499826"/>
                  <a:gd name="connsiteX16" fmla="*/ 432599 w 1044774"/>
                  <a:gd name="connsiteY16" fmla="*/ 1333 h 499826"/>
                  <a:gd name="connsiteX17" fmla="*/ 381799 w 1044774"/>
                  <a:gd name="connsiteY17" fmla="*/ 13428 h 499826"/>
                  <a:gd name="connsiteX18" fmla="*/ 328580 w 1044774"/>
                  <a:gd name="connsiteY18" fmla="*/ 15847 h 499826"/>
                  <a:gd name="connsiteX19" fmla="*/ 236656 w 1044774"/>
                  <a:gd name="connsiteY19" fmla="*/ 1333 h 499826"/>
                  <a:gd name="connsiteX20" fmla="*/ 118123 w 1044774"/>
                  <a:gd name="connsiteY20" fmla="*/ 54552 h 499826"/>
                  <a:gd name="connsiteX21" fmla="*/ 4427 w 1044774"/>
                  <a:gd name="connsiteY21" fmla="*/ 15847 h 499826"/>
                  <a:gd name="connsiteX22" fmla="*/ 278713 w 1044774"/>
                  <a:gd name="connsiteY22" fmla="*/ 171392 h 499826"/>
                  <a:gd name="connsiteX0" fmla="*/ 258060 w 1024121"/>
                  <a:gd name="connsiteY0" fmla="*/ 171392 h 499826"/>
                  <a:gd name="connsiteX1" fmla="*/ 208910 w 1024121"/>
                  <a:gd name="connsiteY1" fmla="*/ 340484 h 499826"/>
                  <a:gd name="connsiteX2" fmla="*/ 708 w 1024121"/>
                  <a:gd name="connsiteY2" fmla="*/ 315809 h 499826"/>
                  <a:gd name="connsiteX3" fmla="*/ 145850 w 1024121"/>
                  <a:gd name="connsiteY3" fmla="*/ 422247 h 499826"/>
                  <a:gd name="connsiteX4" fmla="*/ 278898 w 1024121"/>
                  <a:gd name="connsiteY4" fmla="*/ 475466 h 499826"/>
                  <a:gd name="connsiteX5" fmla="*/ 426460 w 1024121"/>
                  <a:gd name="connsiteY5" fmla="*/ 499657 h 499826"/>
                  <a:gd name="connsiteX6" fmla="*/ 593374 w 1024121"/>
                  <a:gd name="connsiteY6" fmla="*/ 482724 h 499826"/>
                  <a:gd name="connsiteX7" fmla="*/ 760289 w 1024121"/>
                  <a:gd name="connsiteY7" fmla="*/ 422247 h 499826"/>
                  <a:gd name="connsiteX8" fmla="*/ 890917 w 1024121"/>
                  <a:gd name="connsiteY8" fmla="*/ 318228 h 499826"/>
                  <a:gd name="connsiteX9" fmla="*/ 992517 w 1024121"/>
                  <a:gd name="connsiteY9" fmla="*/ 190019 h 499826"/>
                  <a:gd name="connsiteX10" fmla="*/ 1023965 w 1024121"/>
                  <a:gd name="connsiteY10" fmla="*/ 117447 h 499826"/>
                  <a:gd name="connsiteX11" fmla="*/ 982841 w 1024121"/>
                  <a:gd name="connsiteY11" fmla="*/ 71485 h 499826"/>
                  <a:gd name="connsiteX12" fmla="*/ 878822 w 1024121"/>
                  <a:gd name="connsiteY12" fmla="*/ 93257 h 499826"/>
                  <a:gd name="connsiteX13" fmla="*/ 786898 w 1024121"/>
                  <a:gd name="connsiteY13" fmla="*/ 148895 h 499826"/>
                  <a:gd name="connsiteX14" fmla="*/ 680460 w 1024121"/>
                  <a:gd name="connsiteY14" fmla="*/ 144057 h 499826"/>
                  <a:gd name="connsiteX15" fmla="*/ 525641 w 1024121"/>
                  <a:gd name="connsiteY15" fmla="*/ 42457 h 499826"/>
                  <a:gd name="connsiteX16" fmla="*/ 411946 w 1024121"/>
                  <a:gd name="connsiteY16" fmla="*/ 1333 h 499826"/>
                  <a:gd name="connsiteX17" fmla="*/ 361146 w 1024121"/>
                  <a:gd name="connsiteY17" fmla="*/ 13428 h 499826"/>
                  <a:gd name="connsiteX18" fmla="*/ 307927 w 1024121"/>
                  <a:gd name="connsiteY18" fmla="*/ 15847 h 499826"/>
                  <a:gd name="connsiteX19" fmla="*/ 216003 w 1024121"/>
                  <a:gd name="connsiteY19" fmla="*/ 1333 h 499826"/>
                  <a:gd name="connsiteX20" fmla="*/ 97470 w 1024121"/>
                  <a:gd name="connsiteY20" fmla="*/ 54552 h 499826"/>
                  <a:gd name="connsiteX21" fmla="*/ 258060 w 1024121"/>
                  <a:gd name="connsiteY21" fmla="*/ 171392 h 499826"/>
                  <a:gd name="connsiteX0" fmla="*/ 258060 w 1024121"/>
                  <a:gd name="connsiteY0" fmla="*/ 171392 h 499826"/>
                  <a:gd name="connsiteX1" fmla="*/ 208910 w 1024121"/>
                  <a:gd name="connsiteY1" fmla="*/ 340484 h 499826"/>
                  <a:gd name="connsiteX2" fmla="*/ 708 w 1024121"/>
                  <a:gd name="connsiteY2" fmla="*/ 315809 h 499826"/>
                  <a:gd name="connsiteX3" fmla="*/ 145850 w 1024121"/>
                  <a:gd name="connsiteY3" fmla="*/ 422247 h 499826"/>
                  <a:gd name="connsiteX4" fmla="*/ 278898 w 1024121"/>
                  <a:gd name="connsiteY4" fmla="*/ 475466 h 499826"/>
                  <a:gd name="connsiteX5" fmla="*/ 426460 w 1024121"/>
                  <a:gd name="connsiteY5" fmla="*/ 499657 h 499826"/>
                  <a:gd name="connsiteX6" fmla="*/ 593374 w 1024121"/>
                  <a:gd name="connsiteY6" fmla="*/ 482724 h 499826"/>
                  <a:gd name="connsiteX7" fmla="*/ 760289 w 1024121"/>
                  <a:gd name="connsiteY7" fmla="*/ 422247 h 499826"/>
                  <a:gd name="connsiteX8" fmla="*/ 890917 w 1024121"/>
                  <a:gd name="connsiteY8" fmla="*/ 318228 h 499826"/>
                  <a:gd name="connsiteX9" fmla="*/ 992517 w 1024121"/>
                  <a:gd name="connsiteY9" fmla="*/ 190019 h 499826"/>
                  <a:gd name="connsiteX10" fmla="*/ 1023965 w 1024121"/>
                  <a:gd name="connsiteY10" fmla="*/ 117447 h 499826"/>
                  <a:gd name="connsiteX11" fmla="*/ 982841 w 1024121"/>
                  <a:gd name="connsiteY11" fmla="*/ 71485 h 499826"/>
                  <a:gd name="connsiteX12" fmla="*/ 878822 w 1024121"/>
                  <a:gd name="connsiteY12" fmla="*/ 93257 h 499826"/>
                  <a:gd name="connsiteX13" fmla="*/ 786898 w 1024121"/>
                  <a:gd name="connsiteY13" fmla="*/ 148895 h 499826"/>
                  <a:gd name="connsiteX14" fmla="*/ 680460 w 1024121"/>
                  <a:gd name="connsiteY14" fmla="*/ 144057 h 499826"/>
                  <a:gd name="connsiteX15" fmla="*/ 525641 w 1024121"/>
                  <a:gd name="connsiteY15" fmla="*/ 42457 h 499826"/>
                  <a:gd name="connsiteX16" fmla="*/ 411946 w 1024121"/>
                  <a:gd name="connsiteY16" fmla="*/ 1333 h 499826"/>
                  <a:gd name="connsiteX17" fmla="*/ 361146 w 1024121"/>
                  <a:gd name="connsiteY17" fmla="*/ 13428 h 499826"/>
                  <a:gd name="connsiteX18" fmla="*/ 307927 w 1024121"/>
                  <a:gd name="connsiteY18" fmla="*/ 15847 h 499826"/>
                  <a:gd name="connsiteX19" fmla="*/ 216003 w 1024121"/>
                  <a:gd name="connsiteY19" fmla="*/ 1333 h 499826"/>
                  <a:gd name="connsiteX20" fmla="*/ 258060 w 1024121"/>
                  <a:gd name="connsiteY20" fmla="*/ 171392 h 499826"/>
                  <a:gd name="connsiteX0" fmla="*/ 113793 w 879854"/>
                  <a:gd name="connsiteY0" fmla="*/ 171392 h 499826"/>
                  <a:gd name="connsiteX1" fmla="*/ 64643 w 879854"/>
                  <a:gd name="connsiteY1" fmla="*/ 340484 h 499826"/>
                  <a:gd name="connsiteX2" fmla="*/ 1583 w 879854"/>
                  <a:gd name="connsiteY2" fmla="*/ 422247 h 499826"/>
                  <a:gd name="connsiteX3" fmla="*/ 134631 w 879854"/>
                  <a:gd name="connsiteY3" fmla="*/ 475466 h 499826"/>
                  <a:gd name="connsiteX4" fmla="*/ 282193 w 879854"/>
                  <a:gd name="connsiteY4" fmla="*/ 499657 h 499826"/>
                  <a:gd name="connsiteX5" fmla="*/ 449107 w 879854"/>
                  <a:gd name="connsiteY5" fmla="*/ 482724 h 499826"/>
                  <a:gd name="connsiteX6" fmla="*/ 616022 w 879854"/>
                  <a:gd name="connsiteY6" fmla="*/ 422247 h 499826"/>
                  <a:gd name="connsiteX7" fmla="*/ 746650 w 879854"/>
                  <a:gd name="connsiteY7" fmla="*/ 318228 h 499826"/>
                  <a:gd name="connsiteX8" fmla="*/ 848250 w 879854"/>
                  <a:gd name="connsiteY8" fmla="*/ 190019 h 499826"/>
                  <a:gd name="connsiteX9" fmla="*/ 879698 w 879854"/>
                  <a:gd name="connsiteY9" fmla="*/ 117447 h 499826"/>
                  <a:gd name="connsiteX10" fmla="*/ 838574 w 879854"/>
                  <a:gd name="connsiteY10" fmla="*/ 71485 h 499826"/>
                  <a:gd name="connsiteX11" fmla="*/ 734555 w 879854"/>
                  <a:gd name="connsiteY11" fmla="*/ 93257 h 499826"/>
                  <a:gd name="connsiteX12" fmla="*/ 642631 w 879854"/>
                  <a:gd name="connsiteY12" fmla="*/ 148895 h 499826"/>
                  <a:gd name="connsiteX13" fmla="*/ 536193 w 879854"/>
                  <a:gd name="connsiteY13" fmla="*/ 144057 h 499826"/>
                  <a:gd name="connsiteX14" fmla="*/ 381374 w 879854"/>
                  <a:gd name="connsiteY14" fmla="*/ 42457 h 499826"/>
                  <a:gd name="connsiteX15" fmla="*/ 267679 w 879854"/>
                  <a:gd name="connsiteY15" fmla="*/ 1333 h 499826"/>
                  <a:gd name="connsiteX16" fmla="*/ 216879 w 879854"/>
                  <a:gd name="connsiteY16" fmla="*/ 13428 h 499826"/>
                  <a:gd name="connsiteX17" fmla="*/ 163660 w 879854"/>
                  <a:gd name="connsiteY17" fmla="*/ 15847 h 499826"/>
                  <a:gd name="connsiteX18" fmla="*/ 71736 w 879854"/>
                  <a:gd name="connsiteY18" fmla="*/ 1333 h 499826"/>
                  <a:gd name="connsiteX19" fmla="*/ 113793 w 879854"/>
                  <a:gd name="connsiteY19" fmla="*/ 171392 h 499826"/>
                  <a:gd name="connsiteX0" fmla="*/ 113793 w 879854"/>
                  <a:gd name="connsiteY0" fmla="*/ 171040 h 499474"/>
                  <a:gd name="connsiteX1" fmla="*/ 64643 w 879854"/>
                  <a:gd name="connsiteY1" fmla="*/ 340132 h 499474"/>
                  <a:gd name="connsiteX2" fmla="*/ 1583 w 879854"/>
                  <a:gd name="connsiteY2" fmla="*/ 421895 h 499474"/>
                  <a:gd name="connsiteX3" fmla="*/ 134631 w 879854"/>
                  <a:gd name="connsiteY3" fmla="*/ 475114 h 499474"/>
                  <a:gd name="connsiteX4" fmla="*/ 282193 w 879854"/>
                  <a:gd name="connsiteY4" fmla="*/ 499305 h 499474"/>
                  <a:gd name="connsiteX5" fmla="*/ 449107 w 879854"/>
                  <a:gd name="connsiteY5" fmla="*/ 482372 h 499474"/>
                  <a:gd name="connsiteX6" fmla="*/ 616022 w 879854"/>
                  <a:gd name="connsiteY6" fmla="*/ 421895 h 499474"/>
                  <a:gd name="connsiteX7" fmla="*/ 746650 w 879854"/>
                  <a:gd name="connsiteY7" fmla="*/ 317876 h 499474"/>
                  <a:gd name="connsiteX8" fmla="*/ 848250 w 879854"/>
                  <a:gd name="connsiteY8" fmla="*/ 189667 h 499474"/>
                  <a:gd name="connsiteX9" fmla="*/ 879698 w 879854"/>
                  <a:gd name="connsiteY9" fmla="*/ 117095 h 499474"/>
                  <a:gd name="connsiteX10" fmla="*/ 838574 w 879854"/>
                  <a:gd name="connsiteY10" fmla="*/ 71133 h 499474"/>
                  <a:gd name="connsiteX11" fmla="*/ 734555 w 879854"/>
                  <a:gd name="connsiteY11" fmla="*/ 92905 h 499474"/>
                  <a:gd name="connsiteX12" fmla="*/ 642631 w 879854"/>
                  <a:gd name="connsiteY12" fmla="*/ 148543 h 499474"/>
                  <a:gd name="connsiteX13" fmla="*/ 536193 w 879854"/>
                  <a:gd name="connsiteY13" fmla="*/ 143705 h 499474"/>
                  <a:gd name="connsiteX14" fmla="*/ 381374 w 879854"/>
                  <a:gd name="connsiteY14" fmla="*/ 42105 h 499474"/>
                  <a:gd name="connsiteX15" fmla="*/ 267679 w 879854"/>
                  <a:gd name="connsiteY15" fmla="*/ 981 h 499474"/>
                  <a:gd name="connsiteX16" fmla="*/ 216879 w 879854"/>
                  <a:gd name="connsiteY16" fmla="*/ 13076 h 499474"/>
                  <a:gd name="connsiteX17" fmla="*/ 163660 w 879854"/>
                  <a:gd name="connsiteY17" fmla="*/ 15495 h 499474"/>
                  <a:gd name="connsiteX18" fmla="*/ 113793 w 879854"/>
                  <a:gd name="connsiteY18" fmla="*/ 171040 h 499474"/>
                  <a:gd name="connsiteX0" fmla="*/ 49384 w 815445"/>
                  <a:gd name="connsiteY0" fmla="*/ 171040 h 499474"/>
                  <a:gd name="connsiteX1" fmla="*/ 234 w 815445"/>
                  <a:gd name="connsiteY1" fmla="*/ 340132 h 499474"/>
                  <a:gd name="connsiteX2" fmla="*/ 70222 w 815445"/>
                  <a:gd name="connsiteY2" fmla="*/ 475114 h 499474"/>
                  <a:gd name="connsiteX3" fmla="*/ 217784 w 815445"/>
                  <a:gd name="connsiteY3" fmla="*/ 499305 h 499474"/>
                  <a:gd name="connsiteX4" fmla="*/ 384698 w 815445"/>
                  <a:gd name="connsiteY4" fmla="*/ 482372 h 499474"/>
                  <a:gd name="connsiteX5" fmla="*/ 551613 w 815445"/>
                  <a:gd name="connsiteY5" fmla="*/ 421895 h 499474"/>
                  <a:gd name="connsiteX6" fmla="*/ 682241 w 815445"/>
                  <a:gd name="connsiteY6" fmla="*/ 317876 h 499474"/>
                  <a:gd name="connsiteX7" fmla="*/ 783841 w 815445"/>
                  <a:gd name="connsiteY7" fmla="*/ 189667 h 499474"/>
                  <a:gd name="connsiteX8" fmla="*/ 815289 w 815445"/>
                  <a:gd name="connsiteY8" fmla="*/ 117095 h 499474"/>
                  <a:gd name="connsiteX9" fmla="*/ 774165 w 815445"/>
                  <a:gd name="connsiteY9" fmla="*/ 71133 h 499474"/>
                  <a:gd name="connsiteX10" fmla="*/ 670146 w 815445"/>
                  <a:gd name="connsiteY10" fmla="*/ 92905 h 499474"/>
                  <a:gd name="connsiteX11" fmla="*/ 578222 w 815445"/>
                  <a:gd name="connsiteY11" fmla="*/ 148543 h 499474"/>
                  <a:gd name="connsiteX12" fmla="*/ 471784 w 815445"/>
                  <a:gd name="connsiteY12" fmla="*/ 143705 h 499474"/>
                  <a:gd name="connsiteX13" fmla="*/ 316965 w 815445"/>
                  <a:gd name="connsiteY13" fmla="*/ 42105 h 499474"/>
                  <a:gd name="connsiteX14" fmla="*/ 203270 w 815445"/>
                  <a:gd name="connsiteY14" fmla="*/ 981 h 499474"/>
                  <a:gd name="connsiteX15" fmla="*/ 152470 w 815445"/>
                  <a:gd name="connsiteY15" fmla="*/ 13076 h 499474"/>
                  <a:gd name="connsiteX16" fmla="*/ 99251 w 815445"/>
                  <a:gd name="connsiteY16" fmla="*/ 15495 h 499474"/>
                  <a:gd name="connsiteX17" fmla="*/ 49384 w 815445"/>
                  <a:gd name="connsiteY17" fmla="*/ 171040 h 499474"/>
                  <a:gd name="connsiteX0" fmla="*/ 2986 w 769047"/>
                  <a:gd name="connsiteY0" fmla="*/ 171040 h 507367"/>
                  <a:gd name="connsiteX1" fmla="*/ 23824 w 769047"/>
                  <a:gd name="connsiteY1" fmla="*/ 475114 h 507367"/>
                  <a:gd name="connsiteX2" fmla="*/ 171386 w 769047"/>
                  <a:gd name="connsiteY2" fmla="*/ 499305 h 507367"/>
                  <a:gd name="connsiteX3" fmla="*/ 338300 w 769047"/>
                  <a:gd name="connsiteY3" fmla="*/ 482372 h 507367"/>
                  <a:gd name="connsiteX4" fmla="*/ 505215 w 769047"/>
                  <a:gd name="connsiteY4" fmla="*/ 421895 h 507367"/>
                  <a:gd name="connsiteX5" fmla="*/ 635843 w 769047"/>
                  <a:gd name="connsiteY5" fmla="*/ 317876 h 507367"/>
                  <a:gd name="connsiteX6" fmla="*/ 737443 w 769047"/>
                  <a:gd name="connsiteY6" fmla="*/ 189667 h 507367"/>
                  <a:gd name="connsiteX7" fmla="*/ 768891 w 769047"/>
                  <a:gd name="connsiteY7" fmla="*/ 117095 h 507367"/>
                  <a:gd name="connsiteX8" fmla="*/ 727767 w 769047"/>
                  <a:gd name="connsiteY8" fmla="*/ 71133 h 507367"/>
                  <a:gd name="connsiteX9" fmla="*/ 623748 w 769047"/>
                  <a:gd name="connsiteY9" fmla="*/ 92905 h 507367"/>
                  <a:gd name="connsiteX10" fmla="*/ 531824 w 769047"/>
                  <a:gd name="connsiteY10" fmla="*/ 148543 h 507367"/>
                  <a:gd name="connsiteX11" fmla="*/ 425386 w 769047"/>
                  <a:gd name="connsiteY11" fmla="*/ 143705 h 507367"/>
                  <a:gd name="connsiteX12" fmla="*/ 270567 w 769047"/>
                  <a:gd name="connsiteY12" fmla="*/ 42105 h 507367"/>
                  <a:gd name="connsiteX13" fmla="*/ 156872 w 769047"/>
                  <a:gd name="connsiteY13" fmla="*/ 981 h 507367"/>
                  <a:gd name="connsiteX14" fmla="*/ 106072 w 769047"/>
                  <a:gd name="connsiteY14" fmla="*/ 13076 h 507367"/>
                  <a:gd name="connsiteX15" fmla="*/ 52853 w 769047"/>
                  <a:gd name="connsiteY15" fmla="*/ 15495 h 507367"/>
                  <a:gd name="connsiteX16" fmla="*/ 2986 w 769047"/>
                  <a:gd name="connsiteY16" fmla="*/ 171040 h 507367"/>
                  <a:gd name="connsiteX0" fmla="*/ 2986 w 769047"/>
                  <a:gd name="connsiteY0" fmla="*/ 157964 h 494291"/>
                  <a:gd name="connsiteX1" fmla="*/ 23824 w 769047"/>
                  <a:gd name="connsiteY1" fmla="*/ 462038 h 494291"/>
                  <a:gd name="connsiteX2" fmla="*/ 171386 w 769047"/>
                  <a:gd name="connsiteY2" fmla="*/ 486229 h 494291"/>
                  <a:gd name="connsiteX3" fmla="*/ 338300 w 769047"/>
                  <a:gd name="connsiteY3" fmla="*/ 469296 h 494291"/>
                  <a:gd name="connsiteX4" fmla="*/ 505215 w 769047"/>
                  <a:gd name="connsiteY4" fmla="*/ 408819 h 494291"/>
                  <a:gd name="connsiteX5" fmla="*/ 635843 w 769047"/>
                  <a:gd name="connsiteY5" fmla="*/ 304800 h 494291"/>
                  <a:gd name="connsiteX6" fmla="*/ 737443 w 769047"/>
                  <a:gd name="connsiteY6" fmla="*/ 176591 h 494291"/>
                  <a:gd name="connsiteX7" fmla="*/ 768891 w 769047"/>
                  <a:gd name="connsiteY7" fmla="*/ 104019 h 494291"/>
                  <a:gd name="connsiteX8" fmla="*/ 727767 w 769047"/>
                  <a:gd name="connsiteY8" fmla="*/ 58057 h 494291"/>
                  <a:gd name="connsiteX9" fmla="*/ 623748 w 769047"/>
                  <a:gd name="connsiteY9" fmla="*/ 79829 h 494291"/>
                  <a:gd name="connsiteX10" fmla="*/ 531824 w 769047"/>
                  <a:gd name="connsiteY10" fmla="*/ 135467 h 494291"/>
                  <a:gd name="connsiteX11" fmla="*/ 425386 w 769047"/>
                  <a:gd name="connsiteY11" fmla="*/ 130629 h 494291"/>
                  <a:gd name="connsiteX12" fmla="*/ 270567 w 769047"/>
                  <a:gd name="connsiteY12" fmla="*/ 29029 h 494291"/>
                  <a:gd name="connsiteX13" fmla="*/ 106072 w 769047"/>
                  <a:gd name="connsiteY13" fmla="*/ 0 h 494291"/>
                  <a:gd name="connsiteX14" fmla="*/ 52853 w 769047"/>
                  <a:gd name="connsiteY14" fmla="*/ 2419 h 494291"/>
                  <a:gd name="connsiteX15" fmla="*/ 2986 w 769047"/>
                  <a:gd name="connsiteY15" fmla="*/ 157964 h 4942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769047" h="494291" extrusionOk="0">
                    <a:moveTo>
                      <a:pt x="2986" y="157964"/>
                    </a:moveTo>
                    <a:cubicBezTo>
                      <a:pt x="-1852" y="234567"/>
                      <a:pt x="-4243" y="407327"/>
                      <a:pt x="23824" y="462038"/>
                    </a:cubicBezTo>
                    <a:cubicBezTo>
                      <a:pt x="51891" y="516749"/>
                      <a:pt x="118973" y="485019"/>
                      <a:pt x="171386" y="486229"/>
                    </a:cubicBezTo>
                    <a:cubicBezTo>
                      <a:pt x="223799" y="487439"/>
                      <a:pt x="282662" y="482198"/>
                      <a:pt x="338300" y="469296"/>
                    </a:cubicBezTo>
                    <a:cubicBezTo>
                      <a:pt x="393938" y="456394"/>
                      <a:pt x="455625" y="436235"/>
                      <a:pt x="505215" y="408819"/>
                    </a:cubicBezTo>
                    <a:cubicBezTo>
                      <a:pt x="554805" y="381403"/>
                      <a:pt x="597138" y="343505"/>
                      <a:pt x="635843" y="304800"/>
                    </a:cubicBezTo>
                    <a:cubicBezTo>
                      <a:pt x="674548" y="266095"/>
                      <a:pt x="715268" y="210055"/>
                      <a:pt x="737443" y="176591"/>
                    </a:cubicBezTo>
                    <a:cubicBezTo>
                      <a:pt x="759618" y="143128"/>
                      <a:pt x="770504" y="123775"/>
                      <a:pt x="768891" y="104019"/>
                    </a:cubicBezTo>
                    <a:cubicBezTo>
                      <a:pt x="767278" y="84263"/>
                      <a:pt x="751958" y="62089"/>
                      <a:pt x="727767" y="58057"/>
                    </a:cubicBezTo>
                    <a:cubicBezTo>
                      <a:pt x="703576" y="54025"/>
                      <a:pt x="656405" y="66927"/>
                      <a:pt x="623748" y="79829"/>
                    </a:cubicBezTo>
                    <a:cubicBezTo>
                      <a:pt x="591091" y="92731"/>
                      <a:pt x="564884" y="127000"/>
                      <a:pt x="531824" y="135467"/>
                    </a:cubicBezTo>
                    <a:cubicBezTo>
                      <a:pt x="498764" y="143934"/>
                      <a:pt x="468929" y="148369"/>
                      <a:pt x="425386" y="130629"/>
                    </a:cubicBezTo>
                    <a:cubicBezTo>
                      <a:pt x="381843" y="112889"/>
                      <a:pt x="323786" y="50800"/>
                      <a:pt x="270567" y="29029"/>
                    </a:cubicBezTo>
                    <a:cubicBezTo>
                      <a:pt x="217348" y="7258"/>
                      <a:pt x="142358" y="4435"/>
                      <a:pt x="106072" y="0"/>
                    </a:cubicBezTo>
                    <a:cubicBezTo>
                      <a:pt x="88735" y="2419"/>
                      <a:pt x="77044" y="4435"/>
                      <a:pt x="52853" y="2419"/>
                    </a:cubicBezTo>
                    <a:cubicBezTo>
                      <a:pt x="35672" y="28746"/>
                      <a:pt x="19489" y="103858"/>
                      <a:pt x="2986" y="157964"/>
                    </a:cubicBezTo>
                    <a:close/>
                  </a:path>
                </a:pathLst>
              </a:custGeom>
              <a:gradFill>
                <a:gsLst>
                  <a:gs pos="0">
                    <a:srgbClr val="C4E0B2"/>
                  </a:gs>
                  <a:gs pos="35000">
                    <a:srgbClr val="70AD47"/>
                  </a:gs>
                  <a:gs pos="100000">
                    <a:srgbClr val="385623"/>
                  </a:gs>
                </a:gsLst>
                <a:path path="circle">
                  <a:fillToRect r="100000" b="100000"/>
                </a:path>
                <a:tileRect l="-100000" t="-10000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dirty="0">
                  <a:solidFill>
                    <a:srgbClr val="FFFFFF"/>
                  </a:solidFill>
                  <a:latin typeface="Calibri"/>
                  <a:ea typeface="Calibri"/>
                  <a:cs typeface="Calibri"/>
                  <a:sym typeface="Calibri"/>
                </a:endParaRPr>
              </a:p>
            </p:txBody>
          </p:sp>
          <p:sp>
            <p:nvSpPr>
              <p:cNvPr id="69" name="Google Shape;56;p13">
                <a:extLst>
                  <a:ext uri="{FF2B5EF4-FFF2-40B4-BE49-F238E27FC236}">
                    <a16:creationId xmlns:a16="http://schemas.microsoft.com/office/drawing/2014/main" id="{08AEC845-0384-4E72-8176-81D51BA9AE42}"/>
                  </a:ext>
                </a:extLst>
              </p:cNvPr>
              <p:cNvSpPr/>
              <p:nvPr/>
            </p:nvSpPr>
            <p:spPr>
              <a:xfrm>
                <a:off x="195109" y="355493"/>
                <a:ext cx="422165" cy="441320"/>
              </a:xfrm>
              <a:prstGeom prst="ellipse">
                <a:avLst/>
              </a:prstGeom>
              <a:gradFill>
                <a:gsLst>
                  <a:gs pos="0">
                    <a:srgbClr val="FFFF00"/>
                  </a:gs>
                  <a:gs pos="33000">
                    <a:srgbClr val="FFD043"/>
                  </a:gs>
                  <a:gs pos="100000">
                    <a:srgbClr val="BF9000"/>
                  </a:gs>
                </a:gsLst>
                <a:path path="circle">
                  <a:fillToRect l="50000" t="50000" r="50000" b="50000"/>
                </a:path>
                <a:tileRect/>
              </a:gradFill>
              <a:ln>
                <a:noFill/>
              </a:ln>
              <a:effectLst>
                <a:glow rad="101600">
                  <a:srgbClr val="FFFF00">
                    <a:alpha val="20000"/>
                  </a:srgbClr>
                </a:glow>
                <a:softEdge rad="0"/>
              </a:effectLst>
              <a:scene3d>
                <a:camera prst="orthographicFront"/>
                <a:lightRig rig="threePt" dir="t"/>
              </a:scene3d>
              <a:sp3d>
                <a:bevelT w="0"/>
              </a:sp3d>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dirty="0">
                  <a:solidFill>
                    <a:srgbClr val="FFFFFF"/>
                  </a:solidFill>
                  <a:latin typeface="Calibri"/>
                  <a:ea typeface="Calibri"/>
                  <a:cs typeface="Calibri"/>
                  <a:sym typeface="Calibri"/>
                </a:endParaRPr>
              </a:p>
            </p:txBody>
          </p:sp>
          <p:grpSp>
            <p:nvGrpSpPr>
              <p:cNvPr id="70" name="Google Shape;57;p13">
                <a:extLst>
                  <a:ext uri="{FF2B5EF4-FFF2-40B4-BE49-F238E27FC236}">
                    <a16:creationId xmlns:a16="http://schemas.microsoft.com/office/drawing/2014/main" id="{000D7330-1F96-4C9F-B534-E57C25647786}"/>
                  </a:ext>
                </a:extLst>
              </p:cNvPr>
              <p:cNvGrpSpPr/>
              <p:nvPr/>
            </p:nvGrpSpPr>
            <p:grpSpPr>
              <a:xfrm>
                <a:off x="588494" y="705432"/>
                <a:ext cx="526526" cy="261045"/>
                <a:chOff x="4554252" y="3393786"/>
                <a:chExt cx="526526" cy="261045"/>
              </a:xfrm>
            </p:grpSpPr>
            <p:sp>
              <p:nvSpPr>
                <p:cNvPr id="91" name="Google Shape;58;p13">
                  <a:extLst>
                    <a:ext uri="{FF2B5EF4-FFF2-40B4-BE49-F238E27FC236}">
                      <a16:creationId xmlns:a16="http://schemas.microsoft.com/office/drawing/2014/main" id="{03EC6661-676C-433D-BBAC-B90918D4F62A}"/>
                    </a:ext>
                  </a:extLst>
                </p:cNvPr>
                <p:cNvSpPr/>
                <p:nvPr/>
              </p:nvSpPr>
              <p:spPr>
                <a:xfrm rot="10378372">
                  <a:off x="4636048" y="3469040"/>
                  <a:ext cx="370281" cy="103073"/>
                </a:xfrm>
                <a:prstGeom prst="arc">
                  <a:avLst>
                    <a:gd name="adj1" fmla="val 16200000"/>
                    <a:gd name="adj2" fmla="val 0"/>
                  </a:avLst>
                </a:prstGeom>
                <a:noFill/>
                <a:ln w="9525" cap="flat" cmpd="sng">
                  <a:solidFill>
                    <a:srgbClr val="2E75B5"/>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000000"/>
                    </a:solidFill>
                    <a:latin typeface="Calibri"/>
                    <a:ea typeface="Calibri"/>
                    <a:cs typeface="Calibri"/>
                    <a:sym typeface="Calibri"/>
                  </a:endParaRPr>
                </a:p>
              </p:txBody>
            </p:sp>
            <p:sp>
              <p:nvSpPr>
                <p:cNvPr id="92" name="Google Shape;59;p13">
                  <a:extLst>
                    <a:ext uri="{FF2B5EF4-FFF2-40B4-BE49-F238E27FC236}">
                      <a16:creationId xmlns:a16="http://schemas.microsoft.com/office/drawing/2014/main" id="{6E8B2890-ACEA-40CF-A399-CFF5B0FBD33C}"/>
                    </a:ext>
                  </a:extLst>
                </p:cNvPr>
                <p:cNvSpPr/>
                <p:nvPr/>
              </p:nvSpPr>
              <p:spPr>
                <a:xfrm rot="10378372">
                  <a:off x="4559162" y="3529494"/>
                  <a:ext cx="370281" cy="103073"/>
                </a:xfrm>
                <a:prstGeom prst="arc">
                  <a:avLst>
                    <a:gd name="adj1" fmla="val 16200000"/>
                    <a:gd name="adj2" fmla="val 0"/>
                  </a:avLst>
                </a:prstGeom>
                <a:noFill/>
                <a:ln w="9525" cap="flat" cmpd="sng">
                  <a:solidFill>
                    <a:srgbClr val="2E75B5"/>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000000"/>
                    </a:solidFill>
                    <a:latin typeface="Calibri"/>
                    <a:ea typeface="Calibri"/>
                    <a:cs typeface="Calibri"/>
                    <a:sym typeface="Calibri"/>
                  </a:endParaRPr>
                </a:p>
              </p:txBody>
            </p:sp>
            <p:sp>
              <p:nvSpPr>
                <p:cNvPr id="93" name="Google Shape;60;p13">
                  <a:extLst>
                    <a:ext uri="{FF2B5EF4-FFF2-40B4-BE49-F238E27FC236}">
                      <a16:creationId xmlns:a16="http://schemas.microsoft.com/office/drawing/2014/main" id="{0019D77F-3901-4685-8D4A-9A7DC1FA2E8B}"/>
                    </a:ext>
                  </a:extLst>
                </p:cNvPr>
                <p:cNvSpPr/>
                <p:nvPr/>
              </p:nvSpPr>
              <p:spPr>
                <a:xfrm rot="10378372">
                  <a:off x="4705587" y="3416049"/>
                  <a:ext cx="370281" cy="103073"/>
                </a:xfrm>
                <a:prstGeom prst="arc">
                  <a:avLst>
                    <a:gd name="adj1" fmla="val 16200000"/>
                    <a:gd name="adj2" fmla="val 0"/>
                  </a:avLst>
                </a:prstGeom>
                <a:noFill/>
                <a:ln w="9525" cap="flat" cmpd="sng">
                  <a:solidFill>
                    <a:srgbClr val="2E75B5"/>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000000"/>
                    </a:solidFill>
                    <a:latin typeface="Calibri"/>
                    <a:ea typeface="Calibri"/>
                    <a:cs typeface="Calibri"/>
                    <a:sym typeface="Calibri"/>
                  </a:endParaRPr>
                </a:p>
              </p:txBody>
            </p:sp>
          </p:grpSp>
          <p:grpSp>
            <p:nvGrpSpPr>
              <p:cNvPr id="71" name="Google Shape;61;p13">
                <a:extLst>
                  <a:ext uri="{FF2B5EF4-FFF2-40B4-BE49-F238E27FC236}">
                    <a16:creationId xmlns:a16="http://schemas.microsoft.com/office/drawing/2014/main" id="{EF434C73-8BB3-4A85-9B72-9D9183C6D6C7}"/>
                  </a:ext>
                </a:extLst>
              </p:cNvPr>
              <p:cNvGrpSpPr/>
              <p:nvPr/>
            </p:nvGrpSpPr>
            <p:grpSpPr>
              <a:xfrm>
                <a:off x="846659" y="631388"/>
                <a:ext cx="456823" cy="601886"/>
                <a:chOff x="5011421" y="3446770"/>
                <a:chExt cx="456823" cy="601886"/>
              </a:xfrm>
            </p:grpSpPr>
            <p:grpSp>
              <p:nvGrpSpPr>
                <p:cNvPr id="78" name="Google Shape;62;p13">
                  <a:extLst>
                    <a:ext uri="{FF2B5EF4-FFF2-40B4-BE49-F238E27FC236}">
                      <a16:creationId xmlns:a16="http://schemas.microsoft.com/office/drawing/2014/main" id="{9F318BEA-081C-454B-B534-960C69BBCFF0}"/>
                    </a:ext>
                  </a:extLst>
                </p:cNvPr>
                <p:cNvGrpSpPr/>
                <p:nvPr/>
              </p:nvGrpSpPr>
              <p:grpSpPr>
                <a:xfrm>
                  <a:off x="5011421" y="3446770"/>
                  <a:ext cx="456823" cy="601886"/>
                  <a:chOff x="4691398" y="3489346"/>
                  <a:chExt cx="799200" cy="1052984"/>
                </a:xfrm>
              </p:grpSpPr>
              <p:sp>
                <p:nvSpPr>
                  <p:cNvPr id="87" name="Google Shape;63;p13">
                    <a:extLst>
                      <a:ext uri="{FF2B5EF4-FFF2-40B4-BE49-F238E27FC236}">
                        <a16:creationId xmlns:a16="http://schemas.microsoft.com/office/drawing/2014/main" id="{7C60A43A-A909-42D7-994F-AED80E3199A9}"/>
                      </a:ext>
                    </a:extLst>
                  </p:cNvPr>
                  <p:cNvSpPr/>
                  <p:nvPr/>
                </p:nvSpPr>
                <p:spPr>
                  <a:xfrm>
                    <a:off x="5045248" y="4052430"/>
                    <a:ext cx="129300" cy="489900"/>
                  </a:xfrm>
                  <a:prstGeom prst="rect">
                    <a:avLst/>
                  </a:prstGeom>
                  <a:gradFill>
                    <a:gsLst>
                      <a:gs pos="0">
                        <a:srgbClr val="996600"/>
                      </a:gs>
                      <a:gs pos="50000">
                        <a:srgbClr val="663300"/>
                      </a:gs>
                      <a:gs pos="73000">
                        <a:srgbClr val="6B0000"/>
                      </a:gs>
                      <a:gs pos="100000">
                        <a:srgbClr val="996633"/>
                      </a:gs>
                    </a:gsLst>
                    <a:lin ang="0" scaled="0"/>
                  </a:gradFill>
                  <a:ln>
                    <a:noFill/>
                  </a:ln>
                  <a:effectLst>
                    <a:outerShdw blurRad="88900" dist="38100" sx="101000" sy="101000" algn="l" rotWithShape="0">
                      <a:srgbClr val="7F7F7F">
                        <a:alpha val="75690"/>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FFFFFF"/>
                      </a:solidFill>
                      <a:latin typeface="Calibri"/>
                      <a:ea typeface="Calibri"/>
                      <a:cs typeface="Calibri"/>
                      <a:sym typeface="Calibri"/>
                    </a:endParaRPr>
                  </a:p>
                </p:txBody>
              </p:sp>
              <p:sp>
                <p:nvSpPr>
                  <p:cNvPr id="88" name="Google Shape;64;p13">
                    <a:extLst>
                      <a:ext uri="{FF2B5EF4-FFF2-40B4-BE49-F238E27FC236}">
                        <a16:creationId xmlns:a16="http://schemas.microsoft.com/office/drawing/2014/main" id="{6EE45CA8-9A3C-4A40-977F-22CEE25B38AA}"/>
                      </a:ext>
                    </a:extLst>
                  </p:cNvPr>
                  <p:cNvSpPr/>
                  <p:nvPr/>
                </p:nvSpPr>
                <p:spPr>
                  <a:xfrm>
                    <a:off x="4766359" y="3584860"/>
                    <a:ext cx="653400" cy="486300"/>
                  </a:xfrm>
                  <a:prstGeom prst="triangle">
                    <a:avLst>
                      <a:gd name="adj" fmla="val 66483"/>
                    </a:avLst>
                  </a:prstGeom>
                  <a:gradFill>
                    <a:gsLst>
                      <a:gs pos="0">
                        <a:srgbClr val="548135"/>
                      </a:gs>
                      <a:gs pos="100000">
                        <a:srgbClr val="385623"/>
                      </a:gs>
                    </a:gsLst>
                    <a:lin ang="0" scaled="0"/>
                  </a:gradFill>
                  <a:ln>
                    <a:noFill/>
                  </a:ln>
                  <a:effectLst>
                    <a:outerShdw blurRad="88900" dist="38100" sx="101000" sy="101000" algn="l" rotWithShape="0">
                      <a:srgbClr val="7F7F7F">
                        <a:alpha val="75690"/>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FFFFFF"/>
                      </a:solidFill>
                      <a:latin typeface="Calibri"/>
                      <a:ea typeface="Calibri"/>
                      <a:cs typeface="Calibri"/>
                      <a:sym typeface="Calibri"/>
                    </a:endParaRPr>
                  </a:p>
                </p:txBody>
              </p:sp>
              <p:sp>
                <p:nvSpPr>
                  <p:cNvPr id="89" name="Google Shape;65;p13">
                    <a:extLst>
                      <a:ext uri="{FF2B5EF4-FFF2-40B4-BE49-F238E27FC236}">
                        <a16:creationId xmlns:a16="http://schemas.microsoft.com/office/drawing/2014/main" id="{D800B227-2F20-46CF-8C7D-BAF97214AED3}"/>
                      </a:ext>
                    </a:extLst>
                  </p:cNvPr>
                  <p:cNvSpPr/>
                  <p:nvPr/>
                </p:nvSpPr>
                <p:spPr>
                  <a:xfrm>
                    <a:off x="4858909" y="3489346"/>
                    <a:ext cx="515700" cy="339900"/>
                  </a:xfrm>
                  <a:prstGeom prst="triangle">
                    <a:avLst>
                      <a:gd name="adj" fmla="val 82840"/>
                    </a:avLst>
                  </a:prstGeom>
                  <a:gradFill>
                    <a:gsLst>
                      <a:gs pos="0">
                        <a:srgbClr val="548135"/>
                      </a:gs>
                      <a:gs pos="100000">
                        <a:srgbClr val="385623"/>
                      </a:gs>
                    </a:gsLst>
                    <a:lin ang="0" scaled="0"/>
                  </a:gradFill>
                  <a:ln>
                    <a:noFill/>
                  </a:ln>
                  <a:effectLst>
                    <a:outerShdw blurRad="88900" dist="38100" sx="101000" sy="101000" algn="l" rotWithShape="0">
                      <a:srgbClr val="7F7F7F">
                        <a:alpha val="75690"/>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FFFFFF"/>
                      </a:solidFill>
                      <a:latin typeface="Calibri"/>
                      <a:ea typeface="Calibri"/>
                      <a:cs typeface="Calibri"/>
                      <a:sym typeface="Calibri"/>
                    </a:endParaRPr>
                  </a:p>
                </p:txBody>
              </p:sp>
              <p:sp>
                <p:nvSpPr>
                  <p:cNvPr id="90" name="Google Shape;66;p13">
                    <a:extLst>
                      <a:ext uri="{FF2B5EF4-FFF2-40B4-BE49-F238E27FC236}">
                        <a16:creationId xmlns:a16="http://schemas.microsoft.com/office/drawing/2014/main" id="{72ED447B-A305-44C7-A050-5ADB9E94B731}"/>
                      </a:ext>
                    </a:extLst>
                  </p:cNvPr>
                  <p:cNvSpPr/>
                  <p:nvPr/>
                </p:nvSpPr>
                <p:spPr>
                  <a:xfrm>
                    <a:off x="4691398" y="3803981"/>
                    <a:ext cx="799200" cy="462600"/>
                  </a:xfrm>
                  <a:prstGeom prst="triangle">
                    <a:avLst>
                      <a:gd name="adj" fmla="val 51432"/>
                    </a:avLst>
                  </a:prstGeom>
                  <a:gradFill>
                    <a:gsLst>
                      <a:gs pos="0">
                        <a:srgbClr val="548135"/>
                      </a:gs>
                      <a:gs pos="100000">
                        <a:srgbClr val="385623"/>
                      </a:gs>
                    </a:gsLst>
                    <a:lin ang="0" scaled="0"/>
                  </a:gradFill>
                  <a:ln>
                    <a:noFill/>
                  </a:ln>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FFFFFF"/>
                      </a:solidFill>
                      <a:latin typeface="Calibri"/>
                      <a:ea typeface="Calibri"/>
                      <a:cs typeface="Calibri"/>
                      <a:sym typeface="Calibri"/>
                    </a:endParaRPr>
                  </a:p>
                </p:txBody>
              </p:sp>
            </p:grpSp>
            <p:sp>
              <p:nvSpPr>
                <p:cNvPr id="79" name="Google Shape;67;p13">
                  <a:extLst>
                    <a:ext uri="{FF2B5EF4-FFF2-40B4-BE49-F238E27FC236}">
                      <a16:creationId xmlns:a16="http://schemas.microsoft.com/office/drawing/2014/main" id="{F87D47E0-065B-4F4C-A8D0-E530CC4B2149}"/>
                    </a:ext>
                  </a:extLst>
                </p:cNvPr>
                <p:cNvSpPr/>
                <p:nvPr/>
              </p:nvSpPr>
              <p:spPr>
                <a:xfrm>
                  <a:off x="5144611" y="3686745"/>
                  <a:ext cx="45654" cy="54881"/>
                </a:xfrm>
                <a:custGeom>
                  <a:avLst/>
                  <a:gdLst/>
                  <a:ahLst/>
                  <a:cxnLst/>
                  <a:rect l="l" t="t" r="r" b="b"/>
                  <a:pathLst>
                    <a:path w="80094" h="76756" extrusionOk="0">
                      <a:moveTo>
                        <a:pt x="80094" y="0"/>
                      </a:moveTo>
                      <a:lnTo>
                        <a:pt x="0" y="76756"/>
                      </a:lnTo>
                    </a:path>
                  </a:pathLst>
                </a:custGeom>
                <a:noFill/>
                <a:ln w="12700" cap="flat" cmpd="sng">
                  <a:solidFill>
                    <a:srgbClr val="2E471D"/>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FFFFFF"/>
                    </a:solidFill>
                    <a:latin typeface="Calibri"/>
                    <a:ea typeface="Calibri"/>
                    <a:cs typeface="Calibri"/>
                    <a:sym typeface="Calibri"/>
                  </a:endParaRPr>
                </a:p>
              </p:txBody>
            </p:sp>
            <p:sp>
              <p:nvSpPr>
                <p:cNvPr id="80" name="Google Shape;68;p13">
                  <a:extLst>
                    <a:ext uri="{FF2B5EF4-FFF2-40B4-BE49-F238E27FC236}">
                      <a16:creationId xmlns:a16="http://schemas.microsoft.com/office/drawing/2014/main" id="{654CB5B7-4761-4E20-8FA2-7BC4E1CD5BEF}"/>
                    </a:ext>
                  </a:extLst>
                </p:cNvPr>
                <p:cNvSpPr/>
                <p:nvPr/>
              </p:nvSpPr>
              <p:spPr>
                <a:xfrm rot="-10080337" flipH="1">
                  <a:off x="5337841" y="3794627"/>
                  <a:ext cx="55884" cy="43168"/>
                </a:xfrm>
                <a:custGeom>
                  <a:avLst/>
                  <a:gdLst/>
                  <a:ahLst/>
                  <a:cxnLst/>
                  <a:rect l="l" t="t" r="r" b="b"/>
                  <a:pathLst>
                    <a:path w="80094" h="76756" extrusionOk="0">
                      <a:moveTo>
                        <a:pt x="80094" y="0"/>
                      </a:moveTo>
                      <a:lnTo>
                        <a:pt x="0" y="76756"/>
                      </a:lnTo>
                    </a:path>
                  </a:pathLst>
                </a:custGeom>
                <a:noFill/>
                <a:ln w="12700" cap="flat" cmpd="sng">
                  <a:solidFill>
                    <a:srgbClr val="2E471D"/>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FFFFFF"/>
                    </a:solidFill>
                    <a:latin typeface="Calibri"/>
                    <a:ea typeface="Calibri"/>
                    <a:cs typeface="Calibri"/>
                    <a:sym typeface="Calibri"/>
                  </a:endParaRPr>
                </a:p>
              </p:txBody>
            </p:sp>
            <p:sp>
              <p:nvSpPr>
                <p:cNvPr id="81" name="Google Shape;69;p13">
                  <a:extLst>
                    <a:ext uri="{FF2B5EF4-FFF2-40B4-BE49-F238E27FC236}">
                      <a16:creationId xmlns:a16="http://schemas.microsoft.com/office/drawing/2014/main" id="{2083F651-FA97-40C7-812C-FE11800B7196}"/>
                    </a:ext>
                  </a:extLst>
                </p:cNvPr>
                <p:cNvSpPr/>
                <p:nvPr/>
              </p:nvSpPr>
              <p:spPr>
                <a:xfrm>
                  <a:off x="5208711" y="3549101"/>
                  <a:ext cx="71083" cy="47205"/>
                </a:xfrm>
                <a:custGeom>
                  <a:avLst/>
                  <a:gdLst/>
                  <a:ahLst/>
                  <a:cxnLst/>
                  <a:rect l="l" t="t" r="r" b="b"/>
                  <a:pathLst>
                    <a:path w="80094" h="76756" extrusionOk="0">
                      <a:moveTo>
                        <a:pt x="80094" y="0"/>
                      </a:moveTo>
                      <a:lnTo>
                        <a:pt x="0" y="76756"/>
                      </a:lnTo>
                    </a:path>
                  </a:pathLst>
                </a:custGeom>
                <a:noFill/>
                <a:ln w="12700" cap="flat" cmpd="sng">
                  <a:solidFill>
                    <a:srgbClr val="2E471D"/>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FFFFFF"/>
                    </a:solidFill>
                    <a:latin typeface="Calibri"/>
                    <a:ea typeface="Calibri"/>
                    <a:cs typeface="Calibri"/>
                    <a:sym typeface="Calibri"/>
                  </a:endParaRPr>
                </a:p>
              </p:txBody>
            </p:sp>
            <p:sp>
              <p:nvSpPr>
                <p:cNvPr id="82" name="Google Shape;70;p13">
                  <a:extLst>
                    <a:ext uri="{FF2B5EF4-FFF2-40B4-BE49-F238E27FC236}">
                      <a16:creationId xmlns:a16="http://schemas.microsoft.com/office/drawing/2014/main" id="{7B231927-B386-46E5-B70F-4C2B4F2C8DF7}"/>
                    </a:ext>
                  </a:extLst>
                </p:cNvPr>
                <p:cNvSpPr/>
                <p:nvPr/>
              </p:nvSpPr>
              <p:spPr>
                <a:xfrm rot="-10377254" flipH="1">
                  <a:off x="5331753" y="3663186"/>
                  <a:ext cx="35913" cy="53933"/>
                </a:xfrm>
                <a:custGeom>
                  <a:avLst/>
                  <a:gdLst/>
                  <a:ahLst/>
                  <a:cxnLst/>
                  <a:rect l="l" t="t" r="r" b="b"/>
                  <a:pathLst>
                    <a:path w="80094" h="76756" extrusionOk="0">
                      <a:moveTo>
                        <a:pt x="80094" y="0"/>
                      </a:moveTo>
                      <a:lnTo>
                        <a:pt x="0" y="76756"/>
                      </a:lnTo>
                    </a:path>
                  </a:pathLst>
                </a:custGeom>
                <a:noFill/>
                <a:ln w="12700" cap="flat" cmpd="sng">
                  <a:solidFill>
                    <a:srgbClr val="2E471D"/>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FFFFFF"/>
                    </a:solidFill>
                    <a:latin typeface="Calibri"/>
                    <a:ea typeface="Calibri"/>
                    <a:cs typeface="Calibri"/>
                    <a:sym typeface="Calibri"/>
                  </a:endParaRPr>
                </a:p>
              </p:txBody>
            </p:sp>
            <p:sp>
              <p:nvSpPr>
                <p:cNvPr id="83" name="Google Shape;71;p13">
                  <a:extLst>
                    <a:ext uri="{FF2B5EF4-FFF2-40B4-BE49-F238E27FC236}">
                      <a16:creationId xmlns:a16="http://schemas.microsoft.com/office/drawing/2014/main" id="{D789EEF0-08D5-4609-82D7-64CF309B933C}"/>
                    </a:ext>
                  </a:extLst>
                </p:cNvPr>
                <p:cNvSpPr/>
                <p:nvPr/>
              </p:nvSpPr>
              <p:spPr>
                <a:xfrm>
                  <a:off x="5102862" y="3826543"/>
                  <a:ext cx="45654" cy="45670"/>
                </a:xfrm>
                <a:custGeom>
                  <a:avLst/>
                  <a:gdLst/>
                  <a:ahLst/>
                  <a:cxnLst/>
                  <a:rect l="l" t="t" r="r" b="b"/>
                  <a:pathLst>
                    <a:path w="80094" h="76756" extrusionOk="0">
                      <a:moveTo>
                        <a:pt x="80094" y="0"/>
                      </a:moveTo>
                      <a:lnTo>
                        <a:pt x="0" y="76756"/>
                      </a:lnTo>
                    </a:path>
                  </a:pathLst>
                </a:custGeom>
                <a:noFill/>
                <a:ln w="12700" cap="flat" cmpd="sng">
                  <a:solidFill>
                    <a:srgbClr val="2E471D"/>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FFFFFF"/>
                    </a:solidFill>
                    <a:latin typeface="Calibri"/>
                    <a:ea typeface="Calibri"/>
                    <a:cs typeface="Calibri"/>
                    <a:sym typeface="Calibri"/>
                  </a:endParaRPr>
                </a:p>
              </p:txBody>
            </p:sp>
            <p:sp>
              <p:nvSpPr>
                <p:cNvPr id="84" name="Google Shape;72;p13">
                  <a:extLst>
                    <a:ext uri="{FF2B5EF4-FFF2-40B4-BE49-F238E27FC236}">
                      <a16:creationId xmlns:a16="http://schemas.microsoft.com/office/drawing/2014/main" id="{B2CA6E3B-9394-4461-A057-09ACDF83BBC5}"/>
                    </a:ext>
                  </a:extLst>
                </p:cNvPr>
                <p:cNvSpPr/>
                <p:nvPr/>
              </p:nvSpPr>
              <p:spPr>
                <a:xfrm rot="-1196418">
                  <a:off x="5215968" y="3684498"/>
                  <a:ext cx="45796" cy="73086"/>
                </a:xfrm>
                <a:custGeom>
                  <a:avLst/>
                  <a:gdLst/>
                  <a:ahLst/>
                  <a:cxnLst/>
                  <a:rect l="l" t="t" r="r" b="b"/>
                  <a:pathLst>
                    <a:path w="80094" h="76756" extrusionOk="0">
                      <a:moveTo>
                        <a:pt x="80094" y="0"/>
                      </a:moveTo>
                      <a:lnTo>
                        <a:pt x="0" y="76756"/>
                      </a:lnTo>
                    </a:path>
                  </a:pathLst>
                </a:custGeom>
                <a:noFill/>
                <a:ln w="12700" cap="flat" cmpd="sng">
                  <a:solidFill>
                    <a:srgbClr val="2E471D"/>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FFFFFF"/>
                    </a:solidFill>
                    <a:latin typeface="Calibri"/>
                    <a:ea typeface="Calibri"/>
                    <a:cs typeface="Calibri"/>
                    <a:sym typeface="Calibri"/>
                  </a:endParaRPr>
                </a:p>
              </p:txBody>
            </p:sp>
            <p:sp>
              <p:nvSpPr>
                <p:cNvPr id="85" name="Google Shape;73;p13">
                  <a:extLst>
                    <a:ext uri="{FF2B5EF4-FFF2-40B4-BE49-F238E27FC236}">
                      <a16:creationId xmlns:a16="http://schemas.microsoft.com/office/drawing/2014/main" id="{5B3F82F8-909C-4591-8781-5D855AEA0C61}"/>
                    </a:ext>
                  </a:extLst>
                </p:cNvPr>
                <p:cNvSpPr/>
                <p:nvPr/>
              </p:nvSpPr>
              <p:spPr>
                <a:xfrm rot="-1196418">
                  <a:off x="5298126" y="3575333"/>
                  <a:ext cx="45796" cy="45707"/>
                </a:xfrm>
                <a:custGeom>
                  <a:avLst/>
                  <a:gdLst/>
                  <a:ahLst/>
                  <a:cxnLst/>
                  <a:rect l="l" t="t" r="r" b="b"/>
                  <a:pathLst>
                    <a:path w="80094" h="76756" extrusionOk="0">
                      <a:moveTo>
                        <a:pt x="80094" y="0"/>
                      </a:moveTo>
                      <a:lnTo>
                        <a:pt x="0" y="76756"/>
                      </a:lnTo>
                    </a:path>
                  </a:pathLst>
                </a:custGeom>
                <a:noFill/>
                <a:ln w="12700" cap="flat" cmpd="sng">
                  <a:solidFill>
                    <a:srgbClr val="2E471D"/>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FFFFFF"/>
                    </a:solidFill>
                    <a:latin typeface="Calibri"/>
                    <a:ea typeface="Calibri"/>
                    <a:cs typeface="Calibri"/>
                    <a:sym typeface="Calibri"/>
                  </a:endParaRPr>
                </a:p>
              </p:txBody>
            </p:sp>
            <p:sp>
              <p:nvSpPr>
                <p:cNvPr id="86" name="Google Shape;74;p13">
                  <a:extLst>
                    <a:ext uri="{FF2B5EF4-FFF2-40B4-BE49-F238E27FC236}">
                      <a16:creationId xmlns:a16="http://schemas.microsoft.com/office/drawing/2014/main" id="{8D2E8B75-FCD4-4C98-B4C4-A0AFA0E2D11D}"/>
                    </a:ext>
                  </a:extLst>
                </p:cNvPr>
                <p:cNvSpPr/>
                <p:nvPr/>
              </p:nvSpPr>
              <p:spPr>
                <a:xfrm rot="-9062711" flipH="1">
                  <a:off x="5258212" y="3816182"/>
                  <a:ext cx="55837" cy="43203"/>
                </a:xfrm>
                <a:custGeom>
                  <a:avLst/>
                  <a:gdLst/>
                  <a:ahLst/>
                  <a:cxnLst/>
                  <a:rect l="l" t="t" r="r" b="b"/>
                  <a:pathLst>
                    <a:path w="80094" h="76756" extrusionOk="0">
                      <a:moveTo>
                        <a:pt x="80094" y="0"/>
                      </a:moveTo>
                      <a:lnTo>
                        <a:pt x="0" y="76756"/>
                      </a:lnTo>
                    </a:path>
                  </a:pathLst>
                </a:custGeom>
                <a:noFill/>
                <a:ln w="12700" cap="flat" cmpd="sng">
                  <a:solidFill>
                    <a:srgbClr val="2E471D"/>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FFFFFF"/>
                    </a:solidFill>
                    <a:latin typeface="Calibri"/>
                    <a:ea typeface="Calibri"/>
                    <a:cs typeface="Calibri"/>
                    <a:sym typeface="Calibri"/>
                  </a:endParaRPr>
                </a:p>
              </p:txBody>
            </p:sp>
          </p:grpSp>
          <p:sp>
            <p:nvSpPr>
              <p:cNvPr id="72" name="Google Shape;75;p13">
                <a:extLst>
                  <a:ext uri="{FF2B5EF4-FFF2-40B4-BE49-F238E27FC236}">
                    <a16:creationId xmlns:a16="http://schemas.microsoft.com/office/drawing/2014/main" id="{3C33C69C-BA4E-4A89-B2C6-D4A7CD46C21A}"/>
                  </a:ext>
                </a:extLst>
              </p:cNvPr>
              <p:cNvSpPr/>
              <p:nvPr/>
            </p:nvSpPr>
            <p:spPr>
              <a:xfrm>
                <a:off x="911266" y="459795"/>
                <a:ext cx="254556" cy="138564"/>
              </a:xfrm>
              <a:prstGeom prst="cloud">
                <a:avLst/>
              </a:prstGeom>
              <a:gradFill>
                <a:gsLst>
                  <a:gs pos="0">
                    <a:schemeClr val="accent3">
                      <a:lumMod val="20000"/>
                      <a:lumOff val="80000"/>
                    </a:schemeClr>
                  </a:gs>
                  <a:gs pos="52000">
                    <a:schemeClr val="accent3">
                      <a:lumMod val="40000"/>
                      <a:lumOff val="60000"/>
                    </a:schemeClr>
                  </a:gs>
                  <a:gs pos="100000">
                    <a:srgbClr val="8296B0"/>
                  </a:gs>
                </a:gsLst>
                <a:lin ang="18900044"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FFFFFF"/>
                  </a:solidFill>
                  <a:latin typeface="Calibri"/>
                  <a:ea typeface="Calibri"/>
                  <a:cs typeface="Calibri"/>
                  <a:sym typeface="Calibri"/>
                </a:endParaRPr>
              </a:p>
            </p:txBody>
          </p:sp>
          <p:sp>
            <p:nvSpPr>
              <p:cNvPr id="73" name="Circle: Hollow 158">
                <a:extLst>
                  <a:ext uri="{FF2B5EF4-FFF2-40B4-BE49-F238E27FC236}">
                    <a16:creationId xmlns:a16="http://schemas.microsoft.com/office/drawing/2014/main" id="{C3882887-88B6-40E7-AF16-46694250BE8F}"/>
                  </a:ext>
                </a:extLst>
              </p:cNvPr>
              <p:cNvSpPr/>
              <p:nvPr/>
            </p:nvSpPr>
            <p:spPr>
              <a:xfrm>
                <a:off x="28368" y="126511"/>
                <a:ext cx="1500351" cy="1510903"/>
              </a:xfrm>
              <a:prstGeom prst="donut">
                <a:avLst>
                  <a:gd name="adj" fmla="val 8469"/>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sp>
            <p:nvSpPr>
              <p:cNvPr id="74" name="Google Shape;76;p13">
                <a:extLst>
                  <a:ext uri="{FF2B5EF4-FFF2-40B4-BE49-F238E27FC236}">
                    <a16:creationId xmlns:a16="http://schemas.microsoft.com/office/drawing/2014/main" id="{8123F0EC-14CF-4874-B86D-4BD354011343}"/>
                  </a:ext>
                </a:extLst>
              </p:cNvPr>
              <p:cNvSpPr/>
              <p:nvPr/>
            </p:nvSpPr>
            <p:spPr>
              <a:xfrm>
                <a:off x="157195" y="251963"/>
                <a:ext cx="1247213" cy="1260000"/>
              </a:xfrm>
              <a:prstGeom prst="ellipse">
                <a:avLst/>
              </a:prstGeom>
              <a:noFill/>
              <a:ln w="28575" cap="flat" cmpd="sng">
                <a:solidFill>
                  <a:srgbClr val="00626C"/>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FFFFFF"/>
                  </a:solidFill>
                  <a:latin typeface="Calibri"/>
                  <a:ea typeface="Calibri"/>
                  <a:cs typeface="Calibri"/>
                  <a:sym typeface="Calibri"/>
                </a:endParaRPr>
              </a:p>
            </p:txBody>
          </p:sp>
          <p:sp>
            <p:nvSpPr>
              <p:cNvPr id="75" name="Google Shape;75;p13">
                <a:extLst>
                  <a:ext uri="{FF2B5EF4-FFF2-40B4-BE49-F238E27FC236}">
                    <a16:creationId xmlns:a16="http://schemas.microsoft.com/office/drawing/2014/main" id="{B90A0909-DF31-408D-A7A4-EAAE5A0415C1}"/>
                  </a:ext>
                </a:extLst>
              </p:cNvPr>
              <p:cNvSpPr/>
              <p:nvPr/>
            </p:nvSpPr>
            <p:spPr>
              <a:xfrm>
                <a:off x="705078" y="356002"/>
                <a:ext cx="295658" cy="189178"/>
              </a:xfrm>
              <a:prstGeom prst="cloud">
                <a:avLst/>
              </a:prstGeom>
              <a:gradFill>
                <a:gsLst>
                  <a:gs pos="0">
                    <a:schemeClr val="bg1"/>
                  </a:gs>
                  <a:gs pos="52000">
                    <a:schemeClr val="accent3">
                      <a:lumMod val="40000"/>
                      <a:lumOff val="60000"/>
                    </a:schemeClr>
                  </a:gs>
                  <a:gs pos="100000">
                    <a:srgbClr val="8296B0"/>
                  </a:gs>
                </a:gsLst>
                <a:lin ang="18900044"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FFFFFF"/>
                  </a:solidFill>
                  <a:latin typeface="Calibri"/>
                  <a:ea typeface="Calibri"/>
                  <a:cs typeface="Calibri"/>
                  <a:sym typeface="Calibri"/>
                </a:endParaRPr>
              </a:p>
            </p:txBody>
          </p:sp>
          <p:cxnSp>
            <p:nvCxnSpPr>
              <p:cNvPr id="76" name="Straight Connector 75">
                <a:extLst>
                  <a:ext uri="{FF2B5EF4-FFF2-40B4-BE49-F238E27FC236}">
                    <a16:creationId xmlns:a16="http://schemas.microsoft.com/office/drawing/2014/main" id="{F607024A-689E-44F7-8DF4-51EFC16ADFD4}"/>
                  </a:ext>
                </a:extLst>
              </p:cNvPr>
              <p:cNvCxnSpPr/>
              <p:nvPr/>
            </p:nvCxnSpPr>
            <p:spPr>
              <a:xfrm>
                <a:off x="1628990" y="243796"/>
                <a:ext cx="0" cy="1276184"/>
              </a:xfrm>
              <a:prstGeom prst="line">
                <a:avLst/>
              </a:prstGeom>
              <a:ln w="19050">
                <a:solidFill>
                  <a:srgbClr val="00626C"/>
                </a:solidFill>
              </a:ln>
            </p:spPr>
            <p:style>
              <a:lnRef idx="1">
                <a:schemeClr val="accent1"/>
              </a:lnRef>
              <a:fillRef idx="0">
                <a:schemeClr val="accent1"/>
              </a:fillRef>
              <a:effectRef idx="0">
                <a:schemeClr val="accent1"/>
              </a:effectRef>
              <a:fontRef idx="minor">
                <a:schemeClr val="tx1"/>
              </a:fontRef>
            </p:style>
          </p:cxnSp>
          <p:sp>
            <p:nvSpPr>
              <p:cNvPr id="77" name="Google Shape;54;p13">
                <a:extLst>
                  <a:ext uri="{FF2B5EF4-FFF2-40B4-BE49-F238E27FC236}">
                    <a16:creationId xmlns:a16="http://schemas.microsoft.com/office/drawing/2014/main" id="{923C2392-0A3E-4C89-AB1C-F4AB86674C49}"/>
                  </a:ext>
                </a:extLst>
              </p:cNvPr>
              <p:cNvSpPr txBox="1"/>
              <p:nvPr/>
            </p:nvSpPr>
            <p:spPr>
              <a:xfrm>
                <a:off x="1736441" y="399546"/>
                <a:ext cx="2924694" cy="964684"/>
              </a:xfrm>
              <a:prstGeom prst="rect">
                <a:avLst/>
              </a:prstGeom>
              <a:noFill/>
              <a:ln>
                <a:noFill/>
              </a:ln>
            </p:spPr>
            <p:txBody>
              <a:bodyPr spcFirstLastPara="1" wrap="square" lIns="91425" tIns="91425" rIns="91425" bIns="91425" anchor="t" anchorCtr="0">
                <a:noAutofit/>
              </a:bodyPr>
              <a:lstStyle/>
              <a:p>
                <a:pPr marL="0" lvl="0" indent="0" rtl="0">
                  <a:spcBef>
                    <a:spcPts val="0"/>
                  </a:spcBef>
                  <a:spcAft>
                    <a:spcPts val="0"/>
                  </a:spcAft>
                  <a:buNone/>
                </a:pPr>
                <a:r>
                  <a:rPr lang="en-US" sz="2800" b="1" dirty="0">
                    <a:solidFill>
                      <a:srgbClr val="00626C"/>
                    </a:solidFill>
                    <a:latin typeface="Candara" panose="020E0502030303020204" pitchFamily="34" charset="0"/>
                    <a:ea typeface="Calibri"/>
                    <a:cs typeface="Segoe UI Semibold" panose="020B0702040204020203" pitchFamily="34" charset="0"/>
                    <a:sym typeface="Calibri"/>
                  </a:rPr>
                  <a:t>Sustain/Ed</a:t>
                </a:r>
                <a:endParaRPr sz="2400" b="1" dirty="0">
                  <a:solidFill>
                    <a:srgbClr val="00626C"/>
                  </a:solidFill>
                  <a:latin typeface="Candara" panose="020E0502030303020204" pitchFamily="34" charset="0"/>
                  <a:cs typeface="Segoe UI Semibold" panose="020B0702040204020203" pitchFamily="34" charset="0"/>
                </a:endParaRPr>
              </a:p>
              <a:p>
                <a:pPr marL="0" lvl="0" indent="0" rtl="0">
                  <a:spcBef>
                    <a:spcPts val="0"/>
                  </a:spcBef>
                  <a:spcAft>
                    <a:spcPts val="0"/>
                  </a:spcAft>
                  <a:buNone/>
                </a:pPr>
                <a:r>
                  <a:rPr lang="en-GB" sz="2400" dirty="0">
                    <a:solidFill>
                      <a:srgbClr val="00626C"/>
                    </a:solidFill>
                    <a:latin typeface="Candara" panose="020E0502030303020204" pitchFamily="34" charset="0"/>
                    <a:ea typeface="Calibri"/>
                    <a:cs typeface="Segoe UI Semibold" panose="020B0702040204020203" pitchFamily="34" charset="0"/>
                    <a:sym typeface="Calibri"/>
                  </a:rPr>
                  <a:t>Learning module</a:t>
                </a:r>
                <a:endParaRPr sz="1900" dirty="0">
                  <a:solidFill>
                    <a:srgbClr val="00626C"/>
                  </a:solidFill>
                  <a:latin typeface="Candara" panose="020E0502030303020204" pitchFamily="34" charset="0"/>
                  <a:cs typeface="Segoe UI Semibold" panose="020B0702040204020203" pitchFamily="34" charset="0"/>
                </a:endParaRPr>
              </a:p>
            </p:txBody>
          </p:sp>
        </p:grpSp>
        <p:sp>
          <p:nvSpPr>
            <p:cNvPr id="63" name="Freeform: Shape 148">
              <a:extLst>
                <a:ext uri="{FF2B5EF4-FFF2-40B4-BE49-F238E27FC236}">
                  <a16:creationId xmlns:a16="http://schemas.microsoft.com/office/drawing/2014/main" id="{949C6F3C-6A9F-4C30-84B2-52277D970E24}"/>
                </a:ext>
              </a:extLst>
            </p:cNvPr>
            <p:cNvSpPr/>
            <p:nvPr/>
          </p:nvSpPr>
          <p:spPr>
            <a:xfrm>
              <a:off x="326743" y="2795893"/>
              <a:ext cx="306917" cy="45719"/>
            </a:xfrm>
            <a:custGeom>
              <a:avLst/>
              <a:gdLst>
                <a:gd name="connsiteX0" fmla="*/ 0 w 359834"/>
                <a:gd name="connsiteY0" fmla="*/ 29980 h 62831"/>
                <a:gd name="connsiteX1" fmla="*/ 78317 w 359834"/>
                <a:gd name="connsiteY1" fmla="*/ 8813 h 62831"/>
                <a:gd name="connsiteX2" fmla="*/ 146050 w 359834"/>
                <a:gd name="connsiteY2" fmla="*/ 346 h 62831"/>
                <a:gd name="connsiteX3" fmla="*/ 182034 w 359834"/>
                <a:gd name="connsiteY3" fmla="*/ 19396 h 62831"/>
                <a:gd name="connsiteX4" fmla="*/ 188384 w 359834"/>
                <a:gd name="connsiteY4" fmla="*/ 42680 h 62831"/>
                <a:gd name="connsiteX5" fmla="*/ 198967 w 359834"/>
                <a:gd name="connsiteY5" fmla="*/ 59613 h 62831"/>
                <a:gd name="connsiteX6" fmla="*/ 234950 w 359834"/>
                <a:gd name="connsiteY6" fmla="*/ 61730 h 62831"/>
                <a:gd name="connsiteX7" fmla="*/ 275167 w 359834"/>
                <a:gd name="connsiteY7" fmla="*/ 46913 h 62831"/>
                <a:gd name="connsiteX8" fmla="*/ 317500 w 359834"/>
                <a:gd name="connsiteY8" fmla="*/ 29980 h 62831"/>
                <a:gd name="connsiteX9" fmla="*/ 359834 w 359834"/>
                <a:gd name="connsiteY9" fmla="*/ 15163 h 628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59834" h="62831">
                  <a:moveTo>
                    <a:pt x="0" y="29980"/>
                  </a:moveTo>
                  <a:cubicBezTo>
                    <a:pt x="26987" y="21866"/>
                    <a:pt x="53975" y="13752"/>
                    <a:pt x="78317" y="8813"/>
                  </a:cubicBezTo>
                  <a:cubicBezTo>
                    <a:pt x="102659" y="3874"/>
                    <a:pt x="128764" y="-1418"/>
                    <a:pt x="146050" y="346"/>
                  </a:cubicBezTo>
                  <a:cubicBezTo>
                    <a:pt x="163336" y="2110"/>
                    <a:pt x="174978" y="12340"/>
                    <a:pt x="182034" y="19396"/>
                  </a:cubicBezTo>
                  <a:cubicBezTo>
                    <a:pt x="189090" y="26452"/>
                    <a:pt x="185562" y="35977"/>
                    <a:pt x="188384" y="42680"/>
                  </a:cubicBezTo>
                  <a:cubicBezTo>
                    <a:pt x="191206" y="49383"/>
                    <a:pt x="191206" y="56438"/>
                    <a:pt x="198967" y="59613"/>
                  </a:cubicBezTo>
                  <a:cubicBezTo>
                    <a:pt x="206728" y="62788"/>
                    <a:pt x="222250" y="63847"/>
                    <a:pt x="234950" y="61730"/>
                  </a:cubicBezTo>
                  <a:cubicBezTo>
                    <a:pt x="247650" y="59613"/>
                    <a:pt x="261409" y="52205"/>
                    <a:pt x="275167" y="46913"/>
                  </a:cubicBezTo>
                  <a:cubicBezTo>
                    <a:pt x="288925" y="41621"/>
                    <a:pt x="303389" y="35272"/>
                    <a:pt x="317500" y="29980"/>
                  </a:cubicBezTo>
                  <a:cubicBezTo>
                    <a:pt x="331611" y="24688"/>
                    <a:pt x="345722" y="19925"/>
                    <a:pt x="359834" y="15163"/>
                  </a:cubicBezTo>
                </a:path>
              </a:pathLst>
            </a:custGeom>
            <a:noFill/>
            <a:ln w="12700">
              <a:solidFill>
                <a:srgbClr val="0062A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4" name="Freeform: Shape 149">
              <a:extLst>
                <a:ext uri="{FF2B5EF4-FFF2-40B4-BE49-F238E27FC236}">
                  <a16:creationId xmlns:a16="http://schemas.microsoft.com/office/drawing/2014/main" id="{FD10DEED-F1FF-4F2A-9176-85B8B78C0FBD}"/>
                </a:ext>
              </a:extLst>
            </p:cNvPr>
            <p:cNvSpPr/>
            <p:nvPr/>
          </p:nvSpPr>
          <p:spPr>
            <a:xfrm>
              <a:off x="379410" y="2907062"/>
              <a:ext cx="267448" cy="45697"/>
            </a:xfrm>
            <a:custGeom>
              <a:avLst/>
              <a:gdLst>
                <a:gd name="connsiteX0" fmla="*/ 0 w 359834"/>
                <a:gd name="connsiteY0" fmla="*/ 29980 h 62831"/>
                <a:gd name="connsiteX1" fmla="*/ 78317 w 359834"/>
                <a:gd name="connsiteY1" fmla="*/ 8813 h 62831"/>
                <a:gd name="connsiteX2" fmla="*/ 146050 w 359834"/>
                <a:gd name="connsiteY2" fmla="*/ 346 h 62831"/>
                <a:gd name="connsiteX3" fmla="*/ 182034 w 359834"/>
                <a:gd name="connsiteY3" fmla="*/ 19396 h 62831"/>
                <a:gd name="connsiteX4" fmla="*/ 188384 w 359834"/>
                <a:gd name="connsiteY4" fmla="*/ 42680 h 62831"/>
                <a:gd name="connsiteX5" fmla="*/ 198967 w 359834"/>
                <a:gd name="connsiteY5" fmla="*/ 59613 h 62831"/>
                <a:gd name="connsiteX6" fmla="*/ 234950 w 359834"/>
                <a:gd name="connsiteY6" fmla="*/ 61730 h 62831"/>
                <a:gd name="connsiteX7" fmla="*/ 275167 w 359834"/>
                <a:gd name="connsiteY7" fmla="*/ 46913 h 62831"/>
                <a:gd name="connsiteX8" fmla="*/ 317500 w 359834"/>
                <a:gd name="connsiteY8" fmla="*/ 29980 h 62831"/>
                <a:gd name="connsiteX9" fmla="*/ 359834 w 359834"/>
                <a:gd name="connsiteY9" fmla="*/ 15163 h 62831"/>
                <a:gd name="connsiteX0" fmla="*/ 0 w 341585"/>
                <a:gd name="connsiteY0" fmla="*/ 25587 h 62801"/>
                <a:gd name="connsiteX1" fmla="*/ 60068 w 341585"/>
                <a:gd name="connsiteY1" fmla="*/ 8783 h 62801"/>
                <a:gd name="connsiteX2" fmla="*/ 127801 w 341585"/>
                <a:gd name="connsiteY2" fmla="*/ 316 h 62801"/>
                <a:gd name="connsiteX3" fmla="*/ 163785 w 341585"/>
                <a:gd name="connsiteY3" fmla="*/ 19366 h 62801"/>
                <a:gd name="connsiteX4" fmla="*/ 170135 w 341585"/>
                <a:gd name="connsiteY4" fmla="*/ 42650 h 62801"/>
                <a:gd name="connsiteX5" fmla="*/ 180718 w 341585"/>
                <a:gd name="connsiteY5" fmla="*/ 59583 h 62801"/>
                <a:gd name="connsiteX6" fmla="*/ 216701 w 341585"/>
                <a:gd name="connsiteY6" fmla="*/ 61700 h 62801"/>
                <a:gd name="connsiteX7" fmla="*/ 256918 w 341585"/>
                <a:gd name="connsiteY7" fmla="*/ 46883 h 62801"/>
                <a:gd name="connsiteX8" fmla="*/ 299251 w 341585"/>
                <a:gd name="connsiteY8" fmla="*/ 29950 h 62801"/>
                <a:gd name="connsiteX9" fmla="*/ 341585 w 341585"/>
                <a:gd name="connsiteY9" fmla="*/ 15133 h 628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41585" h="62801">
                  <a:moveTo>
                    <a:pt x="0" y="25587"/>
                  </a:moveTo>
                  <a:cubicBezTo>
                    <a:pt x="26987" y="17473"/>
                    <a:pt x="38768" y="12995"/>
                    <a:pt x="60068" y="8783"/>
                  </a:cubicBezTo>
                  <a:cubicBezTo>
                    <a:pt x="81368" y="4571"/>
                    <a:pt x="110515" y="-1448"/>
                    <a:pt x="127801" y="316"/>
                  </a:cubicBezTo>
                  <a:cubicBezTo>
                    <a:pt x="145087" y="2080"/>
                    <a:pt x="156729" y="12310"/>
                    <a:pt x="163785" y="19366"/>
                  </a:cubicBezTo>
                  <a:cubicBezTo>
                    <a:pt x="170841" y="26422"/>
                    <a:pt x="167313" y="35947"/>
                    <a:pt x="170135" y="42650"/>
                  </a:cubicBezTo>
                  <a:cubicBezTo>
                    <a:pt x="172957" y="49353"/>
                    <a:pt x="172957" y="56408"/>
                    <a:pt x="180718" y="59583"/>
                  </a:cubicBezTo>
                  <a:cubicBezTo>
                    <a:pt x="188479" y="62758"/>
                    <a:pt x="204001" y="63817"/>
                    <a:pt x="216701" y="61700"/>
                  </a:cubicBezTo>
                  <a:cubicBezTo>
                    <a:pt x="229401" y="59583"/>
                    <a:pt x="243160" y="52175"/>
                    <a:pt x="256918" y="46883"/>
                  </a:cubicBezTo>
                  <a:cubicBezTo>
                    <a:pt x="270676" y="41591"/>
                    <a:pt x="285140" y="35242"/>
                    <a:pt x="299251" y="29950"/>
                  </a:cubicBezTo>
                  <a:cubicBezTo>
                    <a:pt x="313362" y="24658"/>
                    <a:pt x="327473" y="19895"/>
                    <a:pt x="341585" y="15133"/>
                  </a:cubicBezTo>
                </a:path>
              </a:pathLst>
            </a:custGeom>
            <a:noFill/>
            <a:ln w="12700">
              <a:solidFill>
                <a:srgbClr val="0062A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Tree>
    <p:extLst>
      <p:ext uri="{BB962C8B-B14F-4D97-AF65-F5344CB8AC3E}">
        <p14:creationId xmlns:p14="http://schemas.microsoft.com/office/powerpoint/2010/main" val="258704065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C257E4A2-83A1-4B32-9D6B-8AB58EF16B90}"/>
              </a:ext>
            </a:extLst>
          </p:cNvPr>
          <p:cNvSpPr txBox="1"/>
          <p:nvPr/>
        </p:nvSpPr>
        <p:spPr>
          <a:xfrm>
            <a:off x="4965430" y="629268"/>
            <a:ext cx="6586491" cy="1286160"/>
          </a:xfrm>
          <a:prstGeom prst="rect">
            <a:avLst/>
          </a:prstGeom>
        </p:spPr>
        <p:txBody>
          <a:bodyPr rot="0" spcFirstLastPara="0" vertOverflow="overflow" horzOverflow="overflow" vert="horz" lIns="91440" tIns="45720" rIns="91440" bIns="45720" numCol="1" spcCol="0" rtlCol="0" fromWordArt="0" anchor="b" anchorCtr="0" forceAA="0" compatLnSpc="1">
            <a:prstTxWarp prst="textNoShape">
              <a:avLst/>
            </a:prstTxWarp>
            <a:normAutofit fontScale="92500"/>
          </a:bodyPr>
          <a:lstStyle/>
          <a:p>
            <a:pPr>
              <a:lnSpc>
                <a:spcPct val="90000"/>
              </a:lnSpc>
              <a:spcBef>
                <a:spcPct val="0"/>
              </a:spcBef>
              <a:spcAft>
                <a:spcPts val="600"/>
              </a:spcAft>
            </a:pPr>
            <a:r>
              <a:rPr lang="en-US" sz="4100" dirty="0">
                <a:latin typeface="Candara"/>
                <a:ea typeface="+mj-ea"/>
                <a:cs typeface="+mj-cs"/>
              </a:rPr>
              <a:t>Learning Intentions for Chapter 3a – People and power</a:t>
            </a:r>
          </a:p>
        </p:txBody>
      </p:sp>
      <p:sp>
        <p:nvSpPr>
          <p:cNvPr id="3" name="TextBox 2">
            <a:extLst>
              <a:ext uri="{FF2B5EF4-FFF2-40B4-BE49-F238E27FC236}">
                <a16:creationId xmlns:a16="http://schemas.microsoft.com/office/drawing/2014/main" id="{B87B76EF-C727-4365-8A39-E19A1DF00A25}"/>
              </a:ext>
            </a:extLst>
          </p:cNvPr>
          <p:cNvSpPr txBox="1"/>
          <p:nvPr/>
        </p:nvSpPr>
        <p:spPr>
          <a:xfrm>
            <a:off x="4965431" y="2438400"/>
            <a:ext cx="6586489" cy="3785419"/>
          </a:xfrm>
          <a:prstGeom prst="rect">
            <a:avLst/>
          </a:prstGeom>
        </p:spPr>
        <p:txBody>
          <a:bodyPr rot="0" spcFirstLastPara="0" vertOverflow="overflow" horzOverflow="overflow" vert="horz" lIns="91440" tIns="45720" rIns="91440" bIns="45720" numCol="1" spcCol="0" rtlCol="0" fromWordArt="0" anchor="t" anchorCtr="0" forceAA="0" compatLnSpc="1">
            <a:prstTxWarp prst="textNoShape">
              <a:avLst/>
            </a:prstTxWarp>
            <a:normAutofit/>
          </a:bodyPr>
          <a:lstStyle/>
          <a:p>
            <a:pPr>
              <a:spcAft>
                <a:spcPts val="600"/>
              </a:spcAft>
              <a:buChar char="•"/>
            </a:pPr>
            <a:r>
              <a:rPr lang="en-US" sz="2000" dirty="0">
                <a:latin typeface="Candara"/>
                <a:cs typeface="Arial"/>
              </a:rPr>
              <a:t>Review the difference between energy and power</a:t>
            </a:r>
          </a:p>
          <a:p>
            <a:pPr>
              <a:spcAft>
                <a:spcPts val="600"/>
              </a:spcAft>
            </a:pPr>
            <a:endParaRPr lang="en-US" sz="2000" dirty="0">
              <a:latin typeface="Candara"/>
              <a:cs typeface="Arial"/>
            </a:endParaRPr>
          </a:p>
          <a:p>
            <a:pPr>
              <a:spcAft>
                <a:spcPts val="600"/>
              </a:spcAft>
              <a:buChar char="•"/>
            </a:pPr>
            <a:r>
              <a:rPr lang="en-US" sz="2000" dirty="0">
                <a:latin typeface="Candara"/>
                <a:cs typeface="Arial"/>
              </a:rPr>
              <a:t>Understand the importance of energy and power on human society</a:t>
            </a:r>
          </a:p>
          <a:p>
            <a:pPr>
              <a:spcAft>
                <a:spcPts val="600"/>
              </a:spcAft>
            </a:pPr>
            <a:endParaRPr lang="en-US" sz="2000" dirty="0">
              <a:latin typeface="Candara"/>
              <a:cs typeface="Arial"/>
            </a:endParaRPr>
          </a:p>
          <a:p>
            <a:pPr>
              <a:spcAft>
                <a:spcPts val="600"/>
              </a:spcAft>
              <a:buChar char="•"/>
            </a:pPr>
            <a:r>
              <a:rPr lang="en-US" sz="2000" dirty="0">
                <a:latin typeface="Candara"/>
                <a:cs typeface="Arial"/>
              </a:rPr>
              <a:t>The long history between humans and power sources</a:t>
            </a:r>
          </a:p>
          <a:p>
            <a:pPr>
              <a:spcAft>
                <a:spcPts val="600"/>
              </a:spcAft>
              <a:buChar char="•"/>
            </a:pPr>
            <a:endParaRPr lang="en-US" sz="2000" dirty="0">
              <a:latin typeface="Candara"/>
              <a:cs typeface="Arial"/>
            </a:endParaRPr>
          </a:p>
          <a:p>
            <a:pPr>
              <a:spcAft>
                <a:spcPts val="600"/>
              </a:spcAft>
              <a:buChar char="•"/>
            </a:pPr>
            <a:r>
              <a:rPr lang="en-US" sz="2000" dirty="0">
                <a:latin typeface="Candara"/>
                <a:cs typeface="Arial"/>
              </a:rPr>
              <a:t>The advantages created by having access to power</a:t>
            </a:r>
          </a:p>
          <a:p>
            <a:pPr indent="-228600">
              <a:lnSpc>
                <a:spcPct val="90000"/>
              </a:lnSpc>
              <a:spcAft>
                <a:spcPts val="600"/>
              </a:spcAft>
              <a:buFont typeface="Arial" panose="020B0604020202020204" pitchFamily="34" charset="0"/>
              <a:buChar char="•"/>
            </a:pPr>
            <a:endParaRPr lang="en-US" sz="2000" dirty="0">
              <a:latin typeface="Candara"/>
            </a:endParaRPr>
          </a:p>
          <a:p>
            <a:pPr indent="-228600">
              <a:lnSpc>
                <a:spcPct val="90000"/>
              </a:lnSpc>
              <a:spcAft>
                <a:spcPts val="600"/>
              </a:spcAft>
              <a:buFont typeface="Arial" panose="020B0604020202020204" pitchFamily="34" charset="0"/>
              <a:buChar char="•"/>
            </a:pPr>
            <a:endParaRPr lang="en-US" sz="2000" dirty="0">
              <a:latin typeface="Candara"/>
            </a:endParaRPr>
          </a:p>
        </p:txBody>
      </p:sp>
      <p:pic>
        <p:nvPicPr>
          <p:cNvPr id="6" name="Picture 4">
            <a:extLst>
              <a:ext uri="{FF2B5EF4-FFF2-40B4-BE49-F238E27FC236}">
                <a16:creationId xmlns:a16="http://schemas.microsoft.com/office/drawing/2014/main" id="{D7EF1D49-8AD6-4AD4-BB8C-F0E8E0D2C701}"/>
              </a:ext>
            </a:extLst>
          </p:cNvPr>
          <p:cNvPicPr>
            <a:picLocks noChangeAspect="1"/>
          </p:cNvPicPr>
          <p:nvPr/>
        </p:nvPicPr>
        <p:blipFill rotWithShape="1">
          <a:blip r:embed="rId3"/>
          <a:srcRect l="50370" r="8045" b="3"/>
          <a:stretch/>
        </p:blipFill>
        <p:spPr>
          <a:xfrm>
            <a:off x="20" y="10"/>
            <a:ext cx="4635571" cy="6857990"/>
          </a:xfrm>
          <a:prstGeom prst="rect">
            <a:avLst/>
          </a:prstGeom>
          <a:effectLst/>
        </p:spPr>
      </p:pic>
      <p:cxnSp>
        <p:nvCxnSpPr>
          <p:cNvPr id="8" name="Straight Arrow Connector 7">
            <a:extLst>
              <a:ext uri="{FF2B5EF4-FFF2-40B4-BE49-F238E27FC236}">
                <a16:creationId xmlns:a16="http://schemas.microsoft.com/office/drawing/2014/main" id="{5760EB0A-FE6F-47DE-9A9E-679DEC463711}"/>
              </a:ext>
            </a:extLst>
          </p:cNvPr>
          <p:cNvCxnSpPr/>
          <p:nvPr/>
        </p:nvCxnSpPr>
        <p:spPr>
          <a:xfrm>
            <a:off x="5065016" y="2163925"/>
            <a:ext cx="6588000" cy="8659"/>
          </a:xfrm>
          <a:prstGeom prst="straightConnector1">
            <a:avLst/>
          </a:prstGeom>
          <a:ln w="19050">
            <a:solidFill>
              <a:srgbClr val="FFFF00"/>
            </a:solidFill>
          </a:ln>
        </p:spPr>
        <p:style>
          <a:lnRef idx="1">
            <a:schemeClr val="accent1"/>
          </a:lnRef>
          <a:fillRef idx="0">
            <a:schemeClr val="accent1"/>
          </a:fillRef>
          <a:effectRef idx="0">
            <a:schemeClr val="accent1"/>
          </a:effectRef>
          <a:fontRef idx="minor">
            <a:schemeClr val="tx1"/>
          </a:fontRef>
        </p:style>
      </p:cxnSp>
      <p:grpSp>
        <p:nvGrpSpPr>
          <p:cNvPr id="74" name="Group 73">
            <a:extLst>
              <a:ext uri="{FF2B5EF4-FFF2-40B4-BE49-F238E27FC236}">
                <a16:creationId xmlns:a16="http://schemas.microsoft.com/office/drawing/2014/main" id="{4F003D1E-5A1D-46E0-850E-2770F2E67482}"/>
              </a:ext>
            </a:extLst>
          </p:cNvPr>
          <p:cNvGrpSpPr>
            <a:grpSpLocks noChangeAspect="1"/>
          </p:cNvGrpSpPr>
          <p:nvPr/>
        </p:nvGrpSpPr>
        <p:grpSpPr>
          <a:xfrm>
            <a:off x="9507562" y="106296"/>
            <a:ext cx="2534614" cy="834783"/>
            <a:chOff x="94314" y="1803965"/>
            <a:chExt cx="4594005" cy="1513069"/>
          </a:xfrm>
        </p:grpSpPr>
        <p:grpSp>
          <p:nvGrpSpPr>
            <p:cNvPr id="75" name="Group 74">
              <a:extLst>
                <a:ext uri="{FF2B5EF4-FFF2-40B4-BE49-F238E27FC236}">
                  <a16:creationId xmlns:a16="http://schemas.microsoft.com/office/drawing/2014/main" id="{E90BBDB1-F05B-49EA-BF82-272AE689EE27}"/>
                </a:ext>
              </a:extLst>
            </p:cNvPr>
            <p:cNvGrpSpPr/>
            <p:nvPr/>
          </p:nvGrpSpPr>
          <p:grpSpPr>
            <a:xfrm>
              <a:off x="94314" y="1803965"/>
              <a:ext cx="4594005" cy="1513069"/>
              <a:chOff x="28368" y="126511"/>
              <a:chExt cx="4594005" cy="1513069"/>
            </a:xfrm>
          </p:grpSpPr>
          <p:sp>
            <p:nvSpPr>
              <p:cNvPr id="78" name="Rectangle 77">
                <a:extLst>
                  <a:ext uri="{FF2B5EF4-FFF2-40B4-BE49-F238E27FC236}">
                    <a16:creationId xmlns:a16="http://schemas.microsoft.com/office/drawing/2014/main" id="{0071812E-5C6F-4100-AC1D-A94FEFB8E8EF}"/>
                  </a:ext>
                </a:extLst>
              </p:cNvPr>
              <p:cNvSpPr/>
              <p:nvPr/>
            </p:nvSpPr>
            <p:spPr>
              <a:xfrm>
                <a:off x="749261" y="127580"/>
                <a:ext cx="3873112" cy="1512000"/>
              </a:xfrm>
              <a:prstGeom prst="rect">
                <a:avLst/>
              </a:pr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100"/>
              </a:p>
            </p:txBody>
          </p:sp>
          <p:sp>
            <p:nvSpPr>
              <p:cNvPr id="79" name="Oval 78">
                <a:extLst>
                  <a:ext uri="{FF2B5EF4-FFF2-40B4-BE49-F238E27FC236}">
                    <a16:creationId xmlns:a16="http://schemas.microsoft.com/office/drawing/2014/main" id="{07A700C4-5D83-4C83-87D3-EF38A373F68C}"/>
                  </a:ext>
                </a:extLst>
              </p:cNvPr>
              <p:cNvSpPr>
                <a:spLocks noChangeAspect="1"/>
              </p:cNvSpPr>
              <p:nvPr/>
            </p:nvSpPr>
            <p:spPr>
              <a:xfrm>
                <a:off x="157195" y="264979"/>
                <a:ext cx="1260000" cy="1260000"/>
              </a:xfrm>
              <a:prstGeom prst="ellipse">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100"/>
              </a:p>
            </p:txBody>
          </p:sp>
          <p:sp>
            <p:nvSpPr>
              <p:cNvPr id="80" name="Freeform: Shape 152">
                <a:extLst>
                  <a:ext uri="{FF2B5EF4-FFF2-40B4-BE49-F238E27FC236}">
                    <a16:creationId xmlns:a16="http://schemas.microsoft.com/office/drawing/2014/main" id="{AB175B76-34B7-4C25-821C-FB2E597E94ED}"/>
                  </a:ext>
                </a:extLst>
              </p:cNvPr>
              <p:cNvSpPr/>
              <p:nvPr/>
            </p:nvSpPr>
            <p:spPr>
              <a:xfrm>
                <a:off x="186266" y="1065693"/>
                <a:ext cx="488315" cy="454872"/>
              </a:xfrm>
              <a:custGeom>
                <a:avLst/>
                <a:gdLst>
                  <a:gd name="connsiteX0" fmla="*/ 0 w 502920"/>
                  <a:gd name="connsiteY0" fmla="*/ 0 h 457200"/>
                  <a:gd name="connsiteX1" fmla="*/ 76200 w 502920"/>
                  <a:gd name="connsiteY1" fmla="*/ 177800 h 457200"/>
                  <a:gd name="connsiteX2" fmla="*/ 137160 w 502920"/>
                  <a:gd name="connsiteY2" fmla="*/ 279400 h 457200"/>
                  <a:gd name="connsiteX3" fmla="*/ 243840 w 502920"/>
                  <a:gd name="connsiteY3" fmla="*/ 365760 h 457200"/>
                  <a:gd name="connsiteX4" fmla="*/ 340360 w 502920"/>
                  <a:gd name="connsiteY4" fmla="*/ 421640 h 457200"/>
                  <a:gd name="connsiteX5" fmla="*/ 431800 w 502920"/>
                  <a:gd name="connsiteY5" fmla="*/ 457200 h 457200"/>
                  <a:gd name="connsiteX6" fmla="*/ 502920 w 502920"/>
                  <a:gd name="connsiteY6" fmla="*/ 431800 h 457200"/>
                  <a:gd name="connsiteX7" fmla="*/ 482600 w 502920"/>
                  <a:gd name="connsiteY7" fmla="*/ 289560 h 457200"/>
                  <a:gd name="connsiteX8" fmla="*/ 492760 w 502920"/>
                  <a:gd name="connsiteY8" fmla="*/ 157480 h 457200"/>
                  <a:gd name="connsiteX9" fmla="*/ 502920 w 502920"/>
                  <a:gd name="connsiteY9" fmla="*/ 50800 h 457200"/>
                  <a:gd name="connsiteX10" fmla="*/ 0 w 502920"/>
                  <a:gd name="connsiteY10" fmla="*/ 0 h 457200"/>
                  <a:gd name="connsiteX0" fmla="*/ 0 w 497840"/>
                  <a:gd name="connsiteY0" fmla="*/ 0 h 411480"/>
                  <a:gd name="connsiteX1" fmla="*/ 71120 w 497840"/>
                  <a:gd name="connsiteY1" fmla="*/ 132080 h 411480"/>
                  <a:gd name="connsiteX2" fmla="*/ 132080 w 497840"/>
                  <a:gd name="connsiteY2" fmla="*/ 233680 h 411480"/>
                  <a:gd name="connsiteX3" fmla="*/ 238760 w 497840"/>
                  <a:gd name="connsiteY3" fmla="*/ 320040 h 411480"/>
                  <a:gd name="connsiteX4" fmla="*/ 335280 w 497840"/>
                  <a:gd name="connsiteY4" fmla="*/ 375920 h 411480"/>
                  <a:gd name="connsiteX5" fmla="*/ 426720 w 497840"/>
                  <a:gd name="connsiteY5" fmla="*/ 411480 h 411480"/>
                  <a:gd name="connsiteX6" fmla="*/ 497840 w 497840"/>
                  <a:gd name="connsiteY6" fmla="*/ 386080 h 411480"/>
                  <a:gd name="connsiteX7" fmla="*/ 477520 w 497840"/>
                  <a:gd name="connsiteY7" fmla="*/ 243840 h 411480"/>
                  <a:gd name="connsiteX8" fmla="*/ 487680 w 497840"/>
                  <a:gd name="connsiteY8" fmla="*/ 111760 h 411480"/>
                  <a:gd name="connsiteX9" fmla="*/ 497840 w 497840"/>
                  <a:gd name="connsiteY9" fmla="*/ 5080 h 411480"/>
                  <a:gd name="connsiteX10" fmla="*/ 0 w 497840"/>
                  <a:gd name="connsiteY10" fmla="*/ 0 h 411480"/>
                  <a:gd name="connsiteX0" fmla="*/ 0 w 488315"/>
                  <a:gd name="connsiteY0" fmla="*/ 4445 h 406400"/>
                  <a:gd name="connsiteX1" fmla="*/ 61595 w 488315"/>
                  <a:gd name="connsiteY1" fmla="*/ 127000 h 406400"/>
                  <a:gd name="connsiteX2" fmla="*/ 122555 w 488315"/>
                  <a:gd name="connsiteY2" fmla="*/ 228600 h 406400"/>
                  <a:gd name="connsiteX3" fmla="*/ 229235 w 488315"/>
                  <a:gd name="connsiteY3" fmla="*/ 314960 h 406400"/>
                  <a:gd name="connsiteX4" fmla="*/ 325755 w 488315"/>
                  <a:gd name="connsiteY4" fmla="*/ 370840 h 406400"/>
                  <a:gd name="connsiteX5" fmla="*/ 417195 w 488315"/>
                  <a:gd name="connsiteY5" fmla="*/ 406400 h 406400"/>
                  <a:gd name="connsiteX6" fmla="*/ 488315 w 488315"/>
                  <a:gd name="connsiteY6" fmla="*/ 381000 h 406400"/>
                  <a:gd name="connsiteX7" fmla="*/ 467995 w 488315"/>
                  <a:gd name="connsiteY7" fmla="*/ 238760 h 406400"/>
                  <a:gd name="connsiteX8" fmla="*/ 478155 w 488315"/>
                  <a:gd name="connsiteY8" fmla="*/ 106680 h 406400"/>
                  <a:gd name="connsiteX9" fmla="*/ 488315 w 488315"/>
                  <a:gd name="connsiteY9" fmla="*/ 0 h 406400"/>
                  <a:gd name="connsiteX10" fmla="*/ 0 w 488315"/>
                  <a:gd name="connsiteY10" fmla="*/ 4445 h 406400"/>
                  <a:gd name="connsiteX0" fmla="*/ 0 w 488315"/>
                  <a:gd name="connsiteY0" fmla="*/ 0 h 408305"/>
                  <a:gd name="connsiteX1" fmla="*/ 61595 w 488315"/>
                  <a:gd name="connsiteY1" fmla="*/ 128905 h 408305"/>
                  <a:gd name="connsiteX2" fmla="*/ 122555 w 488315"/>
                  <a:gd name="connsiteY2" fmla="*/ 230505 h 408305"/>
                  <a:gd name="connsiteX3" fmla="*/ 229235 w 488315"/>
                  <a:gd name="connsiteY3" fmla="*/ 316865 h 408305"/>
                  <a:gd name="connsiteX4" fmla="*/ 325755 w 488315"/>
                  <a:gd name="connsiteY4" fmla="*/ 372745 h 408305"/>
                  <a:gd name="connsiteX5" fmla="*/ 417195 w 488315"/>
                  <a:gd name="connsiteY5" fmla="*/ 408305 h 408305"/>
                  <a:gd name="connsiteX6" fmla="*/ 488315 w 488315"/>
                  <a:gd name="connsiteY6" fmla="*/ 382905 h 408305"/>
                  <a:gd name="connsiteX7" fmla="*/ 467995 w 488315"/>
                  <a:gd name="connsiteY7" fmla="*/ 240665 h 408305"/>
                  <a:gd name="connsiteX8" fmla="*/ 478155 w 488315"/>
                  <a:gd name="connsiteY8" fmla="*/ 108585 h 408305"/>
                  <a:gd name="connsiteX9" fmla="*/ 488315 w 488315"/>
                  <a:gd name="connsiteY9" fmla="*/ 1905 h 408305"/>
                  <a:gd name="connsiteX10" fmla="*/ 0 w 488315"/>
                  <a:gd name="connsiteY10" fmla="*/ 0 h 408305"/>
                  <a:gd name="connsiteX0" fmla="*/ 0 w 488315"/>
                  <a:gd name="connsiteY0" fmla="*/ 0 h 454872"/>
                  <a:gd name="connsiteX1" fmla="*/ 61595 w 488315"/>
                  <a:gd name="connsiteY1" fmla="*/ 128905 h 454872"/>
                  <a:gd name="connsiteX2" fmla="*/ 122555 w 488315"/>
                  <a:gd name="connsiteY2" fmla="*/ 230505 h 454872"/>
                  <a:gd name="connsiteX3" fmla="*/ 229235 w 488315"/>
                  <a:gd name="connsiteY3" fmla="*/ 316865 h 454872"/>
                  <a:gd name="connsiteX4" fmla="*/ 325755 w 488315"/>
                  <a:gd name="connsiteY4" fmla="*/ 372745 h 454872"/>
                  <a:gd name="connsiteX5" fmla="*/ 476462 w 488315"/>
                  <a:gd name="connsiteY5" fmla="*/ 454872 h 454872"/>
                  <a:gd name="connsiteX6" fmla="*/ 488315 w 488315"/>
                  <a:gd name="connsiteY6" fmla="*/ 382905 h 454872"/>
                  <a:gd name="connsiteX7" fmla="*/ 467995 w 488315"/>
                  <a:gd name="connsiteY7" fmla="*/ 240665 h 454872"/>
                  <a:gd name="connsiteX8" fmla="*/ 478155 w 488315"/>
                  <a:gd name="connsiteY8" fmla="*/ 108585 h 454872"/>
                  <a:gd name="connsiteX9" fmla="*/ 488315 w 488315"/>
                  <a:gd name="connsiteY9" fmla="*/ 1905 h 454872"/>
                  <a:gd name="connsiteX10" fmla="*/ 0 w 488315"/>
                  <a:gd name="connsiteY10" fmla="*/ 0 h 4548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8315" h="454872">
                    <a:moveTo>
                      <a:pt x="0" y="0"/>
                    </a:moveTo>
                    <a:lnTo>
                      <a:pt x="61595" y="128905"/>
                    </a:lnTo>
                    <a:lnTo>
                      <a:pt x="122555" y="230505"/>
                    </a:lnTo>
                    <a:lnTo>
                      <a:pt x="229235" y="316865"/>
                    </a:lnTo>
                    <a:lnTo>
                      <a:pt x="325755" y="372745"/>
                    </a:lnTo>
                    <a:lnTo>
                      <a:pt x="476462" y="454872"/>
                    </a:lnTo>
                    <a:lnTo>
                      <a:pt x="488315" y="382905"/>
                    </a:lnTo>
                    <a:lnTo>
                      <a:pt x="467995" y="240665"/>
                    </a:lnTo>
                    <a:lnTo>
                      <a:pt x="478155" y="108585"/>
                    </a:lnTo>
                    <a:lnTo>
                      <a:pt x="488315" y="1905"/>
                    </a:lnTo>
                    <a:lnTo>
                      <a:pt x="0" y="0"/>
                    </a:lnTo>
                    <a:close/>
                  </a:path>
                </a:pathLst>
              </a:custGeom>
              <a:gradFill flip="none" rotWithShape="1">
                <a:gsLst>
                  <a:gs pos="0">
                    <a:srgbClr val="2FC9FF"/>
                  </a:gs>
                  <a:gs pos="83000">
                    <a:srgbClr val="009ED6"/>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100" dirty="0"/>
              </a:p>
            </p:txBody>
          </p:sp>
          <p:sp>
            <p:nvSpPr>
              <p:cNvPr id="81" name="Google Shape;55;p13">
                <a:extLst>
                  <a:ext uri="{FF2B5EF4-FFF2-40B4-BE49-F238E27FC236}">
                    <a16:creationId xmlns:a16="http://schemas.microsoft.com/office/drawing/2014/main" id="{56EA1154-5954-4F8C-BBB2-52AF4625149F}"/>
                  </a:ext>
                </a:extLst>
              </p:cNvPr>
              <p:cNvSpPr/>
              <p:nvPr/>
            </p:nvSpPr>
            <p:spPr>
              <a:xfrm>
                <a:off x="598317" y="1030543"/>
                <a:ext cx="763279" cy="494291"/>
              </a:xfrm>
              <a:custGeom>
                <a:avLst/>
                <a:gdLst>
                  <a:gd name="connsiteX0" fmla="*/ 371446 w 1137507"/>
                  <a:gd name="connsiteY0" fmla="*/ 171392 h 499826"/>
                  <a:gd name="connsiteX1" fmla="*/ 10075 w 1137507"/>
                  <a:gd name="connsiteY1" fmla="*/ 177924 h 499826"/>
                  <a:gd name="connsiteX2" fmla="*/ 114094 w 1137507"/>
                  <a:gd name="connsiteY2" fmla="*/ 315809 h 499826"/>
                  <a:gd name="connsiteX3" fmla="*/ 259236 w 1137507"/>
                  <a:gd name="connsiteY3" fmla="*/ 422247 h 499826"/>
                  <a:gd name="connsiteX4" fmla="*/ 392284 w 1137507"/>
                  <a:gd name="connsiteY4" fmla="*/ 475466 h 499826"/>
                  <a:gd name="connsiteX5" fmla="*/ 539846 w 1137507"/>
                  <a:gd name="connsiteY5" fmla="*/ 499657 h 499826"/>
                  <a:gd name="connsiteX6" fmla="*/ 706760 w 1137507"/>
                  <a:gd name="connsiteY6" fmla="*/ 482724 h 499826"/>
                  <a:gd name="connsiteX7" fmla="*/ 873675 w 1137507"/>
                  <a:gd name="connsiteY7" fmla="*/ 422247 h 499826"/>
                  <a:gd name="connsiteX8" fmla="*/ 1004303 w 1137507"/>
                  <a:gd name="connsiteY8" fmla="*/ 318228 h 499826"/>
                  <a:gd name="connsiteX9" fmla="*/ 1105903 w 1137507"/>
                  <a:gd name="connsiteY9" fmla="*/ 190019 h 499826"/>
                  <a:gd name="connsiteX10" fmla="*/ 1137351 w 1137507"/>
                  <a:gd name="connsiteY10" fmla="*/ 117447 h 499826"/>
                  <a:gd name="connsiteX11" fmla="*/ 1096227 w 1137507"/>
                  <a:gd name="connsiteY11" fmla="*/ 71485 h 499826"/>
                  <a:gd name="connsiteX12" fmla="*/ 992208 w 1137507"/>
                  <a:gd name="connsiteY12" fmla="*/ 93257 h 499826"/>
                  <a:gd name="connsiteX13" fmla="*/ 900284 w 1137507"/>
                  <a:gd name="connsiteY13" fmla="*/ 148895 h 499826"/>
                  <a:gd name="connsiteX14" fmla="*/ 793846 w 1137507"/>
                  <a:gd name="connsiteY14" fmla="*/ 144057 h 499826"/>
                  <a:gd name="connsiteX15" fmla="*/ 639027 w 1137507"/>
                  <a:gd name="connsiteY15" fmla="*/ 42457 h 499826"/>
                  <a:gd name="connsiteX16" fmla="*/ 525332 w 1137507"/>
                  <a:gd name="connsiteY16" fmla="*/ 1333 h 499826"/>
                  <a:gd name="connsiteX17" fmla="*/ 474532 w 1137507"/>
                  <a:gd name="connsiteY17" fmla="*/ 13428 h 499826"/>
                  <a:gd name="connsiteX18" fmla="*/ 421313 w 1137507"/>
                  <a:gd name="connsiteY18" fmla="*/ 15847 h 499826"/>
                  <a:gd name="connsiteX19" fmla="*/ 329389 w 1137507"/>
                  <a:gd name="connsiteY19" fmla="*/ 1333 h 499826"/>
                  <a:gd name="connsiteX20" fmla="*/ 210856 w 1137507"/>
                  <a:gd name="connsiteY20" fmla="*/ 54552 h 499826"/>
                  <a:gd name="connsiteX21" fmla="*/ 97160 w 1137507"/>
                  <a:gd name="connsiteY21" fmla="*/ 15847 h 499826"/>
                  <a:gd name="connsiteX22" fmla="*/ 371446 w 1137507"/>
                  <a:gd name="connsiteY22" fmla="*/ 171392 h 499826"/>
                  <a:gd name="connsiteX0" fmla="*/ 278713 w 1044774"/>
                  <a:gd name="connsiteY0" fmla="*/ 171392 h 499826"/>
                  <a:gd name="connsiteX1" fmla="*/ 229563 w 1044774"/>
                  <a:gd name="connsiteY1" fmla="*/ 340484 h 499826"/>
                  <a:gd name="connsiteX2" fmla="*/ 21361 w 1044774"/>
                  <a:gd name="connsiteY2" fmla="*/ 315809 h 499826"/>
                  <a:gd name="connsiteX3" fmla="*/ 166503 w 1044774"/>
                  <a:gd name="connsiteY3" fmla="*/ 422247 h 499826"/>
                  <a:gd name="connsiteX4" fmla="*/ 299551 w 1044774"/>
                  <a:gd name="connsiteY4" fmla="*/ 475466 h 499826"/>
                  <a:gd name="connsiteX5" fmla="*/ 447113 w 1044774"/>
                  <a:gd name="connsiteY5" fmla="*/ 499657 h 499826"/>
                  <a:gd name="connsiteX6" fmla="*/ 614027 w 1044774"/>
                  <a:gd name="connsiteY6" fmla="*/ 482724 h 499826"/>
                  <a:gd name="connsiteX7" fmla="*/ 780942 w 1044774"/>
                  <a:gd name="connsiteY7" fmla="*/ 422247 h 499826"/>
                  <a:gd name="connsiteX8" fmla="*/ 911570 w 1044774"/>
                  <a:gd name="connsiteY8" fmla="*/ 318228 h 499826"/>
                  <a:gd name="connsiteX9" fmla="*/ 1013170 w 1044774"/>
                  <a:gd name="connsiteY9" fmla="*/ 190019 h 499826"/>
                  <a:gd name="connsiteX10" fmla="*/ 1044618 w 1044774"/>
                  <a:gd name="connsiteY10" fmla="*/ 117447 h 499826"/>
                  <a:gd name="connsiteX11" fmla="*/ 1003494 w 1044774"/>
                  <a:gd name="connsiteY11" fmla="*/ 71485 h 499826"/>
                  <a:gd name="connsiteX12" fmla="*/ 899475 w 1044774"/>
                  <a:gd name="connsiteY12" fmla="*/ 93257 h 499826"/>
                  <a:gd name="connsiteX13" fmla="*/ 807551 w 1044774"/>
                  <a:gd name="connsiteY13" fmla="*/ 148895 h 499826"/>
                  <a:gd name="connsiteX14" fmla="*/ 701113 w 1044774"/>
                  <a:gd name="connsiteY14" fmla="*/ 144057 h 499826"/>
                  <a:gd name="connsiteX15" fmla="*/ 546294 w 1044774"/>
                  <a:gd name="connsiteY15" fmla="*/ 42457 h 499826"/>
                  <a:gd name="connsiteX16" fmla="*/ 432599 w 1044774"/>
                  <a:gd name="connsiteY16" fmla="*/ 1333 h 499826"/>
                  <a:gd name="connsiteX17" fmla="*/ 381799 w 1044774"/>
                  <a:gd name="connsiteY17" fmla="*/ 13428 h 499826"/>
                  <a:gd name="connsiteX18" fmla="*/ 328580 w 1044774"/>
                  <a:gd name="connsiteY18" fmla="*/ 15847 h 499826"/>
                  <a:gd name="connsiteX19" fmla="*/ 236656 w 1044774"/>
                  <a:gd name="connsiteY19" fmla="*/ 1333 h 499826"/>
                  <a:gd name="connsiteX20" fmla="*/ 118123 w 1044774"/>
                  <a:gd name="connsiteY20" fmla="*/ 54552 h 499826"/>
                  <a:gd name="connsiteX21" fmla="*/ 4427 w 1044774"/>
                  <a:gd name="connsiteY21" fmla="*/ 15847 h 499826"/>
                  <a:gd name="connsiteX22" fmla="*/ 278713 w 1044774"/>
                  <a:gd name="connsiteY22" fmla="*/ 171392 h 499826"/>
                  <a:gd name="connsiteX0" fmla="*/ 258060 w 1024121"/>
                  <a:gd name="connsiteY0" fmla="*/ 171392 h 499826"/>
                  <a:gd name="connsiteX1" fmla="*/ 208910 w 1024121"/>
                  <a:gd name="connsiteY1" fmla="*/ 340484 h 499826"/>
                  <a:gd name="connsiteX2" fmla="*/ 708 w 1024121"/>
                  <a:gd name="connsiteY2" fmla="*/ 315809 h 499826"/>
                  <a:gd name="connsiteX3" fmla="*/ 145850 w 1024121"/>
                  <a:gd name="connsiteY3" fmla="*/ 422247 h 499826"/>
                  <a:gd name="connsiteX4" fmla="*/ 278898 w 1024121"/>
                  <a:gd name="connsiteY4" fmla="*/ 475466 h 499826"/>
                  <a:gd name="connsiteX5" fmla="*/ 426460 w 1024121"/>
                  <a:gd name="connsiteY5" fmla="*/ 499657 h 499826"/>
                  <a:gd name="connsiteX6" fmla="*/ 593374 w 1024121"/>
                  <a:gd name="connsiteY6" fmla="*/ 482724 h 499826"/>
                  <a:gd name="connsiteX7" fmla="*/ 760289 w 1024121"/>
                  <a:gd name="connsiteY7" fmla="*/ 422247 h 499826"/>
                  <a:gd name="connsiteX8" fmla="*/ 890917 w 1024121"/>
                  <a:gd name="connsiteY8" fmla="*/ 318228 h 499826"/>
                  <a:gd name="connsiteX9" fmla="*/ 992517 w 1024121"/>
                  <a:gd name="connsiteY9" fmla="*/ 190019 h 499826"/>
                  <a:gd name="connsiteX10" fmla="*/ 1023965 w 1024121"/>
                  <a:gd name="connsiteY10" fmla="*/ 117447 h 499826"/>
                  <a:gd name="connsiteX11" fmla="*/ 982841 w 1024121"/>
                  <a:gd name="connsiteY11" fmla="*/ 71485 h 499826"/>
                  <a:gd name="connsiteX12" fmla="*/ 878822 w 1024121"/>
                  <a:gd name="connsiteY12" fmla="*/ 93257 h 499826"/>
                  <a:gd name="connsiteX13" fmla="*/ 786898 w 1024121"/>
                  <a:gd name="connsiteY13" fmla="*/ 148895 h 499826"/>
                  <a:gd name="connsiteX14" fmla="*/ 680460 w 1024121"/>
                  <a:gd name="connsiteY14" fmla="*/ 144057 h 499826"/>
                  <a:gd name="connsiteX15" fmla="*/ 525641 w 1024121"/>
                  <a:gd name="connsiteY15" fmla="*/ 42457 h 499826"/>
                  <a:gd name="connsiteX16" fmla="*/ 411946 w 1024121"/>
                  <a:gd name="connsiteY16" fmla="*/ 1333 h 499826"/>
                  <a:gd name="connsiteX17" fmla="*/ 361146 w 1024121"/>
                  <a:gd name="connsiteY17" fmla="*/ 13428 h 499826"/>
                  <a:gd name="connsiteX18" fmla="*/ 307927 w 1024121"/>
                  <a:gd name="connsiteY18" fmla="*/ 15847 h 499826"/>
                  <a:gd name="connsiteX19" fmla="*/ 216003 w 1024121"/>
                  <a:gd name="connsiteY19" fmla="*/ 1333 h 499826"/>
                  <a:gd name="connsiteX20" fmla="*/ 97470 w 1024121"/>
                  <a:gd name="connsiteY20" fmla="*/ 54552 h 499826"/>
                  <a:gd name="connsiteX21" fmla="*/ 258060 w 1024121"/>
                  <a:gd name="connsiteY21" fmla="*/ 171392 h 499826"/>
                  <a:gd name="connsiteX0" fmla="*/ 258060 w 1024121"/>
                  <a:gd name="connsiteY0" fmla="*/ 171392 h 499826"/>
                  <a:gd name="connsiteX1" fmla="*/ 208910 w 1024121"/>
                  <a:gd name="connsiteY1" fmla="*/ 340484 h 499826"/>
                  <a:gd name="connsiteX2" fmla="*/ 708 w 1024121"/>
                  <a:gd name="connsiteY2" fmla="*/ 315809 h 499826"/>
                  <a:gd name="connsiteX3" fmla="*/ 145850 w 1024121"/>
                  <a:gd name="connsiteY3" fmla="*/ 422247 h 499826"/>
                  <a:gd name="connsiteX4" fmla="*/ 278898 w 1024121"/>
                  <a:gd name="connsiteY4" fmla="*/ 475466 h 499826"/>
                  <a:gd name="connsiteX5" fmla="*/ 426460 w 1024121"/>
                  <a:gd name="connsiteY5" fmla="*/ 499657 h 499826"/>
                  <a:gd name="connsiteX6" fmla="*/ 593374 w 1024121"/>
                  <a:gd name="connsiteY6" fmla="*/ 482724 h 499826"/>
                  <a:gd name="connsiteX7" fmla="*/ 760289 w 1024121"/>
                  <a:gd name="connsiteY7" fmla="*/ 422247 h 499826"/>
                  <a:gd name="connsiteX8" fmla="*/ 890917 w 1024121"/>
                  <a:gd name="connsiteY8" fmla="*/ 318228 h 499826"/>
                  <a:gd name="connsiteX9" fmla="*/ 992517 w 1024121"/>
                  <a:gd name="connsiteY9" fmla="*/ 190019 h 499826"/>
                  <a:gd name="connsiteX10" fmla="*/ 1023965 w 1024121"/>
                  <a:gd name="connsiteY10" fmla="*/ 117447 h 499826"/>
                  <a:gd name="connsiteX11" fmla="*/ 982841 w 1024121"/>
                  <a:gd name="connsiteY11" fmla="*/ 71485 h 499826"/>
                  <a:gd name="connsiteX12" fmla="*/ 878822 w 1024121"/>
                  <a:gd name="connsiteY12" fmla="*/ 93257 h 499826"/>
                  <a:gd name="connsiteX13" fmla="*/ 786898 w 1024121"/>
                  <a:gd name="connsiteY13" fmla="*/ 148895 h 499826"/>
                  <a:gd name="connsiteX14" fmla="*/ 680460 w 1024121"/>
                  <a:gd name="connsiteY14" fmla="*/ 144057 h 499826"/>
                  <a:gd name="connsiteX15" fmla="*/ 525641 w 1024121"/>
                  <a:gd name="connsiteY15" fmla="*/ 42457 h 499826"/>
                  <a:gd name="connsiteX16" fmla="*/ 411946 w 1024121"/>
                  <a:gd name="connsiteY16" fmla="*/ 1333 h 499826"/>
                  <a:gd name="connsiteX17" fmla="*/ 361146 w 1024121"/>
                  <a:gd name="connsiteY17" fmla="*/ 13428 h 499826"/>
                  <a:gd name="connsiteX18" fmla="*/ 307927 w 1024121"/>
                  <a:gd name="connsiteY18" fmla="*/ 15847 h 499826"/>
                  <a:gd name="connsiteX19" fmla="*/ 216003 w 1024121"/>
                  <a:gd name="connsiteY19" fmla="*/ 1333 h 499826"/>
                  <a:gd name="connsiteX20" fmla="*/ 258060 w 1024121"/>
                  <a:gd name="connsiteY20" fmla="*/ 171392 h 499826"/>
                  <a:gd name="connsiteX0" fmla="*/ 113793 w 879854"/>
                  <a:gd name="connsiteY0" fmla="*/ 171392 h 499826"/>
                  <a:gd name="connsiteX1" fmla="*/ 64643 w 879854"/>
                  <a:gd name="connsiteY1" fmla="*/ 340484 h 499826"/>
                  <a:gd name="connsiteX2" fmla="*/ 1583 w 879854"/>
                  <a:gd name="connsiteY2" fmla="*/ 422247 h 499826"/>
                  <a:gd name="connsiteX3" fmla="*/ 134631 w 879854"/>
                  <a:gd name="connsiteY3" fmla="*/ 475466 h 499826"/>
                  <a:gd name="connsiteX4" fmla="*/ 282193 w 879854"/>
                  <a:gd name="connsiteY4" fmla="*/ 499657 h 499826"/>
                  <a:gd name="connsiteX5" fmla="*/ 449107 w 879854"/>
                  <a:gd name="connsiteY5" fmla="*/ 482724 h 499826"/>
                  <a:gd name="connsiteX6" fmla="*/ 616022 w 879854"/>
                  <a:gd name="connsiteY6" fmla="*/ 422247 h 499826"/>
                  <a:gd name="connsiteX7" fmla="*/ 746650 w 879854"/>
                  <a:gd name="connsiteY7" fmla="*/ 318228 h 499826"/>
                  <a:gd name="connsiteX8" fmla="*/ 848250 w 879854"/>
                  <a:gd name="connsiteY8" fmla="*/ 190019 h 499826"/>
                  <a:gd name="connsiteX9" fmla="*/ 879698 w 879854"/>
                  <a:gd name="connsiteY9" fmla="*/ 117447 h 499826"/>
                  <a:gd name="connsiteX10" fmla="*/ 838574 w 879854"/>
                  <a:gd name="connsiteY10" fmla="*/ 71485 h 499826"/>
                  <a:gd name="connsiteX11" fmla="*/ 734555 w 879854"/>
                  <a:gd name="connsiteY11" fmla="*/ 93257 h 499826"/>
                  <a:gd name="connsiteX12" fmla="*/ 642631 w 879854"/>
                  <a:gd name="connsiteY12" fmla="*/ 148895 h 499826"/>
                  <a:gd name="connsiteX13" fmla="*/ 536193 w 879854"/>
                  <a:gd name="connsiteY13" fmla="*/ 144057 h 499826"/>
                  <a:gd name="connsiteX14" fmla="*/ 381374 w 879854"/>
                  <a:gd name="connsiteY14" fmla="*/ 42457 h 499826"/>
                  <a:gd name="connsiteX15" fmla="*/ 267679 w 879854"/>
                  <a:gd name="connsiteY15" fmla="*/ 1333 h 499826"/>
                  <a:gd name="connsiteX16" fmla="*/ 216879 w 879854"/>
                  <a:gd name="connsiteY16" fmla="*/ 13428 h 499826"/>
                  <a:gd name="connsiteX17" fmla="*/ 163660 w 879854"/>
                  <a:gd name="connsiteY17" fmla="*/ 15847 h 499826"/>
                  <a:gd name="connsiteX18" fmla="*/ 71736 w 879854"/>
                  <a:gd name="connsiteY18" fmla="*/ 1333 h 499826"/>
                  <a:gd name="connsiteX19" fmla="*/ 113793 w 879854"/>
                  <a:gd name="connsiteY19" fmla="*/ 171392 h 499826"/>
                  <a:gd name="connsiteX0" fmla="*/ 113793 w 879854"/>
                  <a:gd name="connsiteY0" fmla="*/ 171040 h 499474"/>
                  <a:gd name="connsiteX1" fmla="*/ 64643 w 879854"/>
                  <a:gd name="connsiteY1" fmla="*/ 340132 h 499474"/>
                  <a:gd name="connsiteX2" fmla="*/ 1583 w 879854"/>
                  <a:gd name="connsiteY2" fmla="*/ 421895 h 499474"/>
                  <a:gd name="connsiteX3" fmla="*/ 134631 w 879854"/>
                  <a:gd name="connsiteY3" fmla="*/ 475114 h 499474"/>
                  <a:gd name="connsiteX4" fmla="*/ 282193 w 879854"/>
                  <a:gd name="connsiteY4" fmla="*/ 499305 h 499474"/>
                  <a:gd name="connsiteX5" fmla="*/ 449107 w 879854"/>
                  <a:gd name="connsiteY5" fmla="*/ 482372 h 499474"/>
                  <a:gd name="connsiteX6" fmla="*/ 616022 w 879854"/>
                  <a:gd name="connsiteY6" fmla="*/ 421895 h 499474"/>
                  <a:gd name="connsiteX7" fmla="*/ 746650 w 879854"/>
                  <a:gd name="connsiteY7" fmla="*/ 317876 h 499474"/>
                  <a:gd name="connsiteX8" fmla="*/ 848250 w 879854"/>
                  <a:gd name="connsiteY8" fmla="*/ 189667 h 499474"/>
                  <a:gd name="connsiteX9" fmla="*/ 879698 w 879854"/>
                  <a:gd name="connsiteY9" fmla="*/ 117095 h 499474"/>
                  <a:gd name="connsiteX10" fmla="*/ 838574 w 879854"/>
                  <a:gd name="connsiteY10" fmla="*/ 71133 h 499474"/>
                  <a:gd name="connsiteX11" fmla="*/ 734555 w 879854"/>
                  <a:gd name="connsiteY11" fmla="*/ 92905 h 499474"/>
                  <a:gd name="connsiteX12" fmla="*/ 642631 w 879854"/>
                  <a:gd name="connsiteY12" fmla="*/ 148543 h 499474"/>
                  <a:gd name="connsiteX13" fmla="*/ 536193 w 879854"/>
                  <a:gd name="connsiteY13" fmla="*/ 143705 h 499474"/>
                  <a:gd name="connsiteX14" fmla="*/ 381374 w 879854"/>
                  <a:gd name="connsiteY14" fmla="*/ 42105 h 499474"/>
                  <a:gd name="connsiteX15" fmla="*/ 267679 w 879854"/>
                  <a:gd name="connsiteY15" fmla="*/ 981 h 499474"/>
                  <a:gd name="connsiteX16" fmla="*/ 216879 w 879854"/>
                  <a:gd name="connsiteY16" fmla="*/ 13076 h 499474"/>
                  <a:gd name="connsiteX17" fmla="*/ 163660 w 879854"/>
                  <a:gd name="connsiteY17" fmla="*/ 15495 h 499474"/>
                  <a:gd name="connsiteX18" fmla="*/ 113793 w 879854"/>
                  <a:gd name="connsiteY18" fmla="*/ 171040 h 499474"/>
                  <a:gd name="connsiteX0" fmla="*/ 49384 w 815445"/>
                  <a:gd name="connsiteY0" fmla="*/ 171040 h 499474"/>
                  <a:gd name="connsiteX1" fmla="*/ 234 w 815445"/>
                  <a:gd name="connsiteY1" fmla="*/ 340132 h 499474"/>
                  <a:gd name="connsiteX2" fmla="*/ 70222 w 815445"/>
                  <a:gd name="connsiteY2" fmla="*/ 475114 h 499474"/>
                  <a:gd name="connsiteX3" fmla="*/ 217784 w 815445"/>
                  <a:gd name="connsiteY3" fmla="*/ 499305 h 499474"/>
                  <a:gd name="connsiteX4" fmla="*/ 384698 w 815445"/>
                  <a:gd name="connsiteY4" fmla="*/ 482372 h 499474"/>
                  <a:gd name="connsiteX5" fmla="*/ 551613 w 815445"/>
                  <a:gd name="connsiteY5" fmla="*/ 421895 h 499474"/>
                  <a:gd name="connsiteX6" fmla="*/ 682241 w 815445"/>
                  <a:gd name="connsiteY6" fmla="*/ 317876 h 499474"/>
                  <a:gd name="connsiteX7" fmla="*/ 783841 w 815445"/>
                  <a:gd name="connsiteY7" fmla="*/ 189667 h 499474"/>
                  <a:gd name="connsiteX8" fmla="*/ 815289 w 815445"/>
                  <a:gd name="connsiteY8" fmla="*/ 117095 h 499474"/>
                  <a:gd name="connsiteX9" fmla="*/ 774165 w 815445"/>
                  <a:gd name="connsiteY9" fmla="*/ 71133 h 499474"/>
                  <a:gd name="connsiteX10" fmla="*/ 670146 w 815445"/>
                  <a:gd name="connsiteY10" fmla="*/ 92905 h 499474"/>
                  <a:gd name="connsiteX11" fmla="*/ 578222 w 815445"/>
                  <a:gd name="connsiteY11" fmla="*/ 148543 h 499474"/>
                  <a:gd name="connsiteX12" fmla="*/ 471784 w 815445"/>
                  <a:gd name="connsiteY12" fmla="*/ 143705 h 499474"/>
                  <a:gd name="connsiteX13" fmla="*/ 316965 w 815445"/>
                  <a:gd name="connsiteY13" fmla="*/ 42105 h 499474"/>
                  <a:gd name="connsiteX14" fmla="*/ 203270 w 815445"/>
                  <a:gd name="connsiteY14" fmla="*/ 981 h 499474"/>
                  <a:gd name="connsiteX15" fmla="*/ 152470 w 815445"/>
                  <a:gd name="connsiteY15" fmla="*/ 13076 h 499474"/>
                  <a:gd name="connsiteX16" fmla="*/ 99251 w 815445"/>
                  <a:gd name="connsiteY16" fmla="*/ 15495 h 499474"/>
                  <a:gd name="connsiteX17" fmla="*/ 49384 w 815445"/>
                  <a:gd name="connsiteY17" fmla="*/ 171040 h 499474"/>
                  <a:gd name="connsiteX0" fmla="*/ 2986 w 769047"/>
                  <a:gd name="connsiteY0" fmla="*/ 171040 h 507367"/>
                  <a:gd name="connsiteX1" fmla="*/ 23824 w 769047"/>
                  <a:gd name="connsiteY1" fmla="*/ 475114 h 507367"/>
                  <a:gd name="connsiteX2" fmla="*/ 171386 w 769047"/>
                  <a:gd name="connsiteY2" fmla="*/ 499305 h 507367"/>
                  <a:gd name="connsiteX3" fmla="*/ 338300 w 769047"/>
                  <a:gd name="connsiteY3" fmla="*/ 482372 h 507367"/>
                  <a:gd name="connsiteX4" fmla="*/ 505215 w 769047"/>
                  <a:gd name="connsiteY4" fmla="*/ 421895 h 507367"/>
                  <a:gd name="connsiteX5" fmla="*/ 635843 w 769047"/>
                  <a:gd name="connsiteY5" fmla="*/ 317876 h 507367"/>
                  <a:gd name="connsiteX6" fmla="*/ 737443 w 769047"/>
                  <a:gd name="connsiteY6" fmla="*/ 189667 h 507367"/>
                  <a:gd name="connsiteX7" fmla="*/ 768891 w 769047"/>
                  <a:gd name="connsiteY7" fmla="*/ 117095 h 507367"/>
                  <a:gd name="connsiteX8" fmla="*/ 727767 w 769047"/>
                  <a:gd name="connsiteY8" fmla="*/ 71133 h 507367"/>
                  <a:gd name="connsiteX9" fmla="*/ 623748 w 769047"/>
                  <a:gd name="connsiteY9" fmla="*/ 92905 h 507367"/>
                  <a:gd name="connsiteX10" fmla="*/ 531824 w 769047"/>
                  <a:gd name="connsiteY10" fmla="*/ 148543 h 507367"/>
                  <a:gd name="connsiteX11" fmla="*/ 425386 w 769047"/>
                  <a:gd name="connsiteY11" fmla="*/ 143705 h 507367"/>
                  <a:gd name="connsiteX12" fmla="*/ 270567 w 769047"/>
                  <a:gd name="connsiteY12" fmla="*/ 42105 h 507367"/>
                  <a:gd name="connsiteX13" fmla="*/ 156872 w 769047"/>
                  <a:gd name="connsiteY13" fmla="*/ 981 h 507367"/>
                  <a:gd name="connsiteX14" fmla="*/ 106072 w 769047"/>
                  <a:gd name="connsiteY14" fmla="*/ 13076 h 507367"/>
                  <a:gd name="connsiteX15" fmla="*/ 52853 w 769047"/>
                  <a:gd name="connsiteY15" fmla="*/ 15495 h 507367"/>
                  <a:gd name="connsiteX16" fmla="*/ 2986 w 769047"/>
                  <a:gd name="connsiteY16" fmla="*/ 171040 h 507367"/>
                  <a:gd name="connsiteX0" fmla="*/ 2986 w 769047"/>
                  <a:gd name="connsiteY0" fmla="*/ 157964 h 494291"/>
                  <a:gd name="connsiteX1" fmla="*/ 23824 w 769047"/>
                  <a:gd name="connsiteY1" fmla="*/ 462038 h 494291"/>
                  <a:gd name="connsiteX2" fmla="*/ 171386 w 769047"/>
                  <a:gd name="connsiteY2" fmla="*/ 486229 h 494291"/>
                  <a:gd name="connsiteX3" fmla="*/ 338300 w 769047"/>
                  <a:gd name="connsiteY3" fmla="*/ 469296 h 494291"/>
                  <a:gd name="connsiteX4" fmla="*/ 505215 w 769047"/>
                  <a:gd name="connsiteY4" fmla="*/ 408819 h 494291"/>
                  <a:gd name="connsiteX5" fmla="*/ 635843 w 769047"/>
                  <a:gd name="connsiteY5" fmla="*/ 304800 h 494291"/>
                  <a:gd name="connsiteX6" fmla="*/ 737443 w 769047"/>
                  <a:gd name="connsiteY6" fmla="*/ 176591 h 494291"/>
                  <a:gd name="connsiteX7" fmla="*/ 768891 w 769047"/>
                  <a:gd name="connsiteY7" fmla="*/ 104019 h 494291"/>
                  <a:gd name="connsiteX8" fmla="*/ 727767 w 769047"/>
                  <a:gd name="connsiteY8" fmla="*/ 58057 h 494291"/>
                  <a:gd name="connsiteX9" fmla="*/ 623748 w 769047"/>
                  <a:gd name="connsiteY9" fmla="*/ 79829 h 494291"/>
                  <a:gd name="connsiteX10" fmla="*/ 531824 w 769047"/>
                  <a:gd name="connsiteY10" fmla="*/ 135467 h 494291"/>
                  <a:gd name="connsiteX11" fmla="*/ 425386 w 769047"/>
                  <a:gd name="connsiteY11" fmla="*/ 130629 h 494291"/>
                  <a:gd name="connsiteX12" fmla="*/ 270567 w 769047"/>
                  <a:gd name="connsiteY12" fmla="*/ 29029 h 494291"/>
                  <a:gd name="connsiteX13" fmla="*/ 106072 w 769047"/>
                  <a:gd name="connsiteY13" fmla="*/ 0 h 494291"/>
                  <a:gd name="connsiteX14" fmla="*/ 52853 w 769047"/>
                  <a:gd name="connsiteY14" fmla="*/ 2419 h 494291"/>
                  <a:gd name="connsiteX15" fmla="*/ 2986 w 769047"/>
                  <a:gd name="connsiteY15" fmla="*/ 157964 h 4942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769047" h="494291" extrusionOk="0">
                    <a:moveTo>
                      <a:pt x="2986" y="157964"/>
                    </a:moveTo>
                    <a:cubicBezTo>
                      <a:pt x="-1852" y="234567"/>
                      <a:pt x="-4243" y="407327"/>
                      <a:pt x="23824" y="462038"/>
                    </a:cubicBezTo>
                    <a:cubicBezTo>
                      <a:pt x="51891" y="516749"/>
                      <a:pt x="118973" y="485019"/>
                      <a:pt x="171386" y="486229"/>
                    </a:cubicBezTo>
                    <a:cubicBezTo>
                      <a:pt x="223799" y="487439"/>
                      <a:pt x="282662" y="482198"/>
                      <a:pt x="338300" y="469296"/>
                    </a:cubicBezTo>
                    <a:cubicBezTo>
                      <a:pt x="393938" y="456394"/>
                      <a:pt x="455625" y="436235"/>
                      <a:pt x="505215" y="408819"/>
                    </a:cubicBezTo>
                    <a:cubicBezTo>
                      <a:pt x="554805" y="381403"/>
                      <a:pt x="597138" y="343505"/>
                      <a:pt x="635843" y="304800"/>
                    </a:cubicBezTo>
                    <a:cubicBezTo>
                      <a:pt x="674548" y="266095"/>
                      <a:pt x="715268" y="210055"/>
                      <a:pt x="737443" y="176591"/>
                    </a:cubicBezTo>
                    <a:cubicBezTo>
                      <a:pt x="759618" y="143128"/>
                      <a:pt x="770504" y="123775"/>
                      <a:pt x="768891" y="104019"/>
                    </a:cubicBezTo>
                    <a:cubicBezTo>
                      <a:pt x="767278" y="84263"/>
                      <a:pt x="751958" y="62089"/>
                      <a:pt x="727767" y="58057"/>
                    </a:cubicBezTo>
                    <a:cubicBezTo>
                      <a:pt x="703576" y="54025"/>
                      <a:pt x="656405" y="66927"/>
                      <a:pt x="623748" y="79829"/>
                    </a:cubicBezTo>
                    <a:cubicBezTo>
                      <a:pt x="591091" y="92731"/>
                      <a:pt x="564884" y="127000"/>
                      <a:pt x="531824" y="135467"/>
                    </a:cubicBezTo>
                    <a:cubicBezTo>
                      <a:pt x="498764" y="143934"/>
                      <a:pt x="468929" y="148369"/>
                      <a:pt x="425386" y="130629"/>
                    </a:cubicBezTo>
                    <a:cubicBezTo>
                      <a:pt x="381843" y="112889"/>
                      <a:pt x="323786" y="50800"/>
                      <a:pt x="270567" y="29029"/>
                    </a:cubicBezTo>
                    <a:cubicBezTo>
                      <a:pt x="217348" y="7258"/>
                      <a:pt x="142358" y="4435"/>
                      <a:pt x="106072" y="0"/>
                    </a:cubicBezTo>
                    <a:cubicBezTo>
                      <a:pt x="88735" y="2419"/>
                      <a:pt x="77044" y="4435"/>
                      <a:pt x="52853" y="2419"/>
                    </a:cubicBezTo>
                    <a:cubicBezTo>
                      <a:pt x="35672" y="28746"/>
                      <a:pt x="19489" y="103858"/>
                      <a:pt x="2986" y="157964"/>
                    </a:cubicBezTo>
                    <a:close/>
                  </a:path>
                </a:pathLst>
              </a:custGeom>
              <a:gradFill>
                <a:gsLst>
                  <a:gs pos="0">
                    <a:srgbClr val="C4E0B2"/>
                  </a:gs>
                  <a:gs pos="35000">
                    <a:srgbClr val="70AD47"/>
                  </a:gs>
                  <a:gs pos="100000">
                    <a:srgbClr val="385623"/>
                  </a:gs>
                </a:gsLst>
                <a:path path="circle">
                  <a:fillToRect r="100000" b="100000"/>
                </a:path>
                <a:tileRect l="-100000" t="-10000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100" b="0" i="0" u="none" strike="noStrike" cap="none" dirty="0">
                  <a:solidFill>
                    <a:srgbClr val="FFFFFF"/>
                  </a:solidFill>
                  <a:latin typeface="Calibri"/>
                  <a:ea typeface="Calibri"/>
                  <a:cs typeface="Calibri"/>
                  <a:sym typeface="Calibri"/>
                </a:endParaRPr>
              </a:p>
            </p:txBody>
          </p:sp>
          <p:sp>
            <p:nvSpPr>
              <p:cNvPr id="82" name="Google Shape;56;p13">
                <a:extLst>
                  <a:ext uri="{FF2B5EF4-FFF2-40B4-BE49-F238E27FC236}">
                    <a16:creationId xmlns:a16="http://schemas.microsoft.com/office/drawing/2014/main" id="{C681A101-8BF1-4A73-ACCE-3AB0C078644E}"/>
                  </a:ext>
                </a:extLst>
              </p:cNvPr>
              <p:cNvSpPr/>
              <p:nvPr/>
            </p:nvSpPr>
            <p:spPr>
              <a:xfrm>
                <a:off x="195109" y="355493"/>
                <a:ext cx="422165" cy="441320"/>
              </a:xfrm>
              <a:prstGeom prst="ellipse">
                <a:avLst/>
              </a:prstGeom>
              <a:gradFill>
                <a:gsLst>
                  <a:gs pos="0">
                    <a:srgbClr val="FFFF00"/>
                  </a:gs>
                  <a:gs pos="33000">
                    <a:srgbClr val="FFD043"/>
                  </a:gs>
                  <a:gs pos="100000">
                    <a:srgbClr val="BF9000"/>
                  </a:gs>
                </a:gsLst>
                <a:path path="circle">
                  <a:fillToRect l="50000" t="50000" r="50000" b="50000"/>
                </a:path>
                <a:tileRect/>
              </a:gradFill>
              <a:ln>
                <a:noFill/>
              </a:ln>
              <a:effectLst>
                <a:glow rad="101600">
                  <a:srgbClr val="FFFF00">
                    <a:alpha val="20000"/>
                  </a:srgbClr>
                </a:glow>
                <a:softEdge rad="0"/>
              </a:effectLst>
              <a:scene3d>
                <a:camera prst="orthographicFront"/>
                <a:lightRig rig="threePt" dir="t"/>
              </a:scene3d>
              <a:sp3d>
                <a:bevelT w="0"/>
              </a:sp3d>
            </p:spPr>
            <p:txBody>
              <a:bodyPr spcFirstLastPara="1" wrap="square" lIns="91425" tIns="45700" rIns="91425" bIns="45700" anchor="ctr" anchorCtr="0">
                <a:noAutofit/>
              </a:bodyPr>
              <a:lstStyle/>
              <a:p>
                <a:pPr marL="0" marR="0" lvl="0" indent="0" algn="ctr" rtl="0">
                  <a:spcBef>
                    <a:spcPts val="0"/>
                  </a:spcBef>
                  <a:spcAft>
                    <a:spcPts val="0"/>
                  </a:spcAft>
                  <a:buNone/>
                </a:pPr>
                <a:endParaRPr sz="1100" b="0" i="0" u="none" strike="noStrike" cap="none" dirty="0">
                  <a:solidFill>
                    <a:srgbClr val="FFFFFF"/>
                  </a:solidFill>
                  <a:latin typeface="Calibri"/>
                  <a:ea typeface="Calibri"/>
                  <a:cs typeface="Calibri"/>
                  <a:sym typeface="Calibri"/>
                </a:endParaRPr>
              </a:p>
            </p:txBody>
          </p:sp>
          <p:grpSp>
            <p:nvGrpSpPr>
              <p:cNvPr id="83" name="Google Shape;57;p13">
                <a:extLst>
                  <a:ext uri="{FF2B5EF4-FFF2-40B4-BE49-F238E27FC236}">
                    <a16:creationId xmlns:a16="http://schemas.microsoft.com/office/drawing/2014/main" id="{BC858535-8A2D-4E40-A5AA-92CBA7836C96}"/>
                  </a:ext>
                </a:extLst>
              </p:cNvPr>
              <p:cNvGrpSpPr/>
              <p:nvPr/>
            </p:nvGrpSpPr>
            <p:grpSpPr>
              <a:xfrm>
                <a:off x="588494" y="705432"/>
                <a:ext cx="526526" cy="261045"/>
                <a:chOff x="4554252" y="3393786"/>
                <a:chExt cx="526526" cy="261045"/>
              </a:xfrm>
            </p:grpSpPr>
            <p:sp>
              <p:nvSpPr>
                <p:cNvPr id="104" name="Google Shape;58;p13">
                  <a:extLst>
                    <a:ext uri="{FF2B5EF4-FFF2-40B4-BE49-F238E27FC236}">
                      <a16:creationId xmlns:a16="http://schemas.microsoft.com/office/drawing/2014/main" id="{4FE250BA-5E49-4807-9BEE-284C7338AD1D}"/>
                    </a:ext>
                  </a:extLst>
                </p:cNvPr>
                <p:cNvSpPr/>
                <p:nvPr/>
              </p:nvSpPr>
              <p:spPr>
                <a:xfrm rot="10378372">
                  <a:off x="4636048" y="3469040"/>
                  <a:ext cx="370281" cy="103073"/>
                </a:xfrm>
                <a:prstGeom prst="arc">
                  <a:avLst>
                    <a:gd name="adj1" fmla="val 16200000"/>
                    <a:gd name="adj2" fmla="val 0"/>
                  </a:avLst>
                </a:prstGeom>
                <a:noFill/>
                <a:ln w="9525" cap="flat" cmpd="sng">
                  <a:solidFill>
                    <a:srgbClr val="2E75B5"/>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100" b="0" i="0" u="none" strike="noStrike" cap="none">
                    <a:solidFill>
                      <a:srgbClr val="000000"/>
                    </a:solidFill>
                    <a:latin typeface="Calibri"/>
                    <a:ea typeface="Calibri"/>
                    <a:cs typeface="Calibri"/>
                    <a:sym typeface="Calibri"/>
                  </a:endParaRPr>
                </a:p>
              </p:txBody>
            </p:sp>
            <p:sp>
              <p:nvSpPr>
                <p:cNvPr id="105" name="Google Shape;59;p13">
                  <a:extLst>
                    <a:ext uri="{FF2B5EF4-FFF2-40B4-BE49-F238E27FC236}">
                      <a16:creationId xmlns:a16="http://schemas.microsoft.com/office/drawing/2014/main" id="{B1513DB1-2AD7-4056-BBD0-F855B6AEA90B}"/>
                    </a:ext>
                  </a:extLst>
                </p:cNvPr>
                <p:cNvSpPr/>
                <p:nvPr/>
              </p:nvSpPr>
              <p:spPr>
                <a:xfrm rot="10378372">
                  <a:off x="4559162" y="3529494"/>
                  <a:ext cx="370281" cy="103073"/>
                </a:xfrm>
                <a:prstGeom prst="arc">
                  <a:avLst>
                    <a:gd name="adj1" fmla="val 16200000"/>
                    <a:gd name="adj2" fmla="val 0"/>
                  </a:avLst>
                </a:prstGeom>
                <a:noFill/>
                <a:ln w="9525" cap="flat" cmpd="sng">
                  <a:solidFill>
                    <a:srgbClr val="2E75B5"/>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100" b="0" i="0" u="none" strike="noStrike" cap="none">
                    <a:solidFill>
                      <a:srgbClr val="000000"/>
                    </a:solidFill>
                    <a:latin typeface="Calibri"/>
                    <a:ea typeface="Calibri"/>
                    <a:cs typeface="Calibri"/>
                    <a:sym typeface="Calibri"/>
                  </a:endParaRPr>
                </a:p>
              </p:txBody>
            </p:sp>
            <p:sp>
              <p:nvSpPr>
                <p:cNvPr id="106" name="Google Shape;60;p13">
                  <a:extLst>
                    <a:ext uri="{FF2B5EF4-FFF2-40B4-BE49-F238E27FC236}">
                      <a16:creationId xmlns:a16="http://schemas.microsoft.com/office/drawing/2014/main" id="{349483EE-00C0-4FFB-827A-DBB7714D3AF2}"/>
                    </a:ext>
                  </a:extLst>
                </p:cNvPr>
                <p:cNvSpPr/>
                <p:nvPr/>
              </p:nvSpPr>
              <p:spPr>
                <a:xfrm rot="10378372">
                  <a:off x="4705587" y="3416049"/>
                  <a:ext cx="370281" cy="103073"/>
                </a:xfrm>
                <a:prstGeom prst="arc">
                  <a:avLst>
                    <a:gd name="adj1" fmla="val 16200000"/>
                    <a:gd name="adj2" fmla="val 0"/>
                  </a:avLst>
                </a:prstGeom>
                <a:noFill/>
                <a:ln w="9525" cap="flat" cmpd="sng">
                  <a:solidFill>
                    <a:srgbClr val="2E75B5"/>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100" b="0" i="0" u="none" strike="noStrike" cap="none">
                    <a:solidFill>
                      <a:srgbClr val="000000"/>
                    </a:solidFill>
                    <a:latin typeface="Calibri"/>
                    <a:ea typeface="Calibri"/>
                    <a:cs typeface="Calibri"/>
                    <a:sym typeface="Calibri"/>
                  </a:endParaRPr>
                </a:p>
              </p:txBody>
            </p:sp>
          </p:grpSp>
          <p:grpSp>
            <p:nvGrpSpPr>
              <p:cNvPr id="84" name="Google Shape;61;p13">
                <a:extLst>
                  <a:ext uri="{FF2B5EF4-FFF2-40B4-BE49-F238E27FC236}">
                    <a16:creationId xmlns:a16="http://schemas.microsoft.com/office/drawing/2014/main" id="{77AD1681-5D7E-4F0D-8305-4B29D00D8396}"/>
                  </a:ext>
                </a:extLst>
              </p:cNvPr>
              <p:cNvGrpSpPr/>
              <p:nvPr/>
            </p:nvGrpSpPr>
            <p:grpSpPr>
              <a:xfrm>
                <a:off x="846659" y="631388"/>
                <a:ext cx="456823" cy="601886"/>
                <a:chOff x="5011421" y="3446770"/>
                <a:chExt cx="456823" cy="601886"/>
              </a:xfrm>
            </p:grpSpPr>
            <p:grpSp>
              <p:nvGrpSpPr>
                <p:cNvPr id="91" name="Google Shape;62;p13">
                  <a:extLst>
                    <a:ext uri="{FF2B5EF4-FFF2-40B4-BE49-F238E27FC236}">
                      <a16:creationId xmlns:a16="http://schemas.microsoft.com/office/drawing/2014/main" id="{B5E0925E-5D08-49CB-970D-CDAB8EC9330E}"/>
                    </a:ext>
                  </a:extLst>
                </p:cNvPr>
                <p:cNvGrpSpPr/>
                <p:nvPr/>
              </p:nvGrpSpPr>
              <p:grpSpPr>
                <a:xfrm>
                  <a:off x="5011421" y="3446770"/>
                  <a:ext cx="456823" cy="601886"/>
                  <a:chOff x="4691398" y="3489346"/>
                  <a:chExt cx="799200" cy="1052984"/>
                </a:xfrm>
              </p:grpSpPr>
              <p:sp>
                <p:nvSpPr>
                  <p:cNvPr id="100" name="Google Shape;63;p13">
                    <a:extLst>
                      <a:ext uri="{FF2B5EF4-FFF2-40B4-BE49-F238E27FC236}">
                        <a16:creationId xmlns:a16="http://schemas.microsoft.com/office/drawing/2014/main" id="{6051C28C-AD7B-4BC0-9E01-4B7C83112DF4}"/>
                      </a:ext>
                    </a:extLst>
                  </p:cNvPr>
                  <p:cNvSpPr/>
                  <p:nvPr/>
                </p:nvSpPr>
                <p:spPr>
                  <a:xfrm>
                    <a:off x="5045248" y="4052430"/>
                    <a:ext cx="129300" cy="489900"/>
                  </a:xfrm>
                  <a:prstGeom prst="rect">
                    <a:avLst/>
                  </a:prstGeom>
                  <a:gradFill>
                    <a:gsLst>
                      <a:gs pos="0">
                        <a:srgbClr val="996600"/>
                      </a:gs>
                      <a:gs pos="50000">
                        <a:srgbClr val="663300"/>
                      </a:gs>
                      <a:gs pos="73000">
                        <a:srgbClr val="6B0000"/>
                      </a:gs>
                      <a:gs pos="100000">
                        <a:srgbClr val="996633"/>
                      </a:gs>
                    </a:gsLst>
                    <a:lin ang="0" scaled="0"/>
                  </a:gradFill>
                  <a:ln>
                    <a:noFill/>
                  </a:ln>
                  <a:effectLst>
                    <a:outerShdw blurRad="88900" dist="38100" sx="101000" sy="101000" algn="l" rotWithShape="0">
                      <a:srgbClr val="7F7F7F">
                        <a:alpha val="75690"/>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1100" b="0" i="0" u="none" strike="noStrike" cap="none">
                      <a:solidFill>
                        <a:srgbClr val="FFFFFF"/>
                      </a:solidFill>
                      <a:latin typeface="Calibri"/>
                      <a:ea typeface="Calibri"/>
                      <a:cs typeface="Calibri"/>
                      <a:sym typeface="Calibri"/>
                    </a:endParaRPr>
                  </a:p>
                </p:txBody>
              </p:sp>
              <p:sp>
                <p:nvSpPr>
                  <p:cNvPr id="101" name="Google Shape;64;p13">
                    <a:extLst>
                      <a:ext uri="{FF2B5EF4-FFF2-40B4-BE49-F238E27FC236}">
                        <a16:creationId xmlns:a16="http://schemas.microsoft.com/office/drawing/2014/main" id="{355C5AC3-61C2-4BFF-ABB0-C4139508632E}"/>
                      </a:ext>
                    </a:extLst>
                  </p:cNvPr>
                  <p:cNvSpPr/>
                  <p:nvPr/>
                </p:nvSpPr>
                <p:spPr>
                  <a:xfrm>
                    <a:off x="4766359" y="3584860"/>
                    <a:ext cx="653400" cy="486300"/>
                  </a:xfrm>
                  <a:prstGeom prst="triangle">
                    <a:avLst>
                      <a:gd name="adj" fmla="val 66483"/>
                    </a:avLst>
                  </a:prstGeom>
                  <a:gradFill>
                    <a:gsLst>
                      <a:gs pos="0">
                        <a:srgbClr val="548135"/>
                      </a:gs>
                      <a:gs pos="100000">
                        <a:srgbClr val="385623"/>
                      </a:gs>
                    </a:gsLst>
                    <a:lin ang="0" scaled="0"/>
                  </a:gradFill>
                  <a:ln>
                    <a:noFill/>
                  </a:ln>
                  <a:effectLst>
                    <a:outerShdw blurRad="88900" dist="38100" sx="101000" sy="101000" algn="l" rotWithShape="0">
                      <a:srgbClr val="7F7F7F">
                        <a:alpha val="75690"/>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1100" b="0" i="0" u="none" strike="noStrike" cap="none">
                      <a:solidFill>
                        <a:srgbClr val="FFFFFF"/>
                      </a:solidFill>
                      <a:latin typeface="Calibri"/>
                      <a:ea typeface="Calibri"/>
                      <a:cs typeface="Calibri"/>
                      <a:sym typeface="Calibri"/>
                    </a:endParaRPr>
                  </a:p>
                </p:txBody>
              </p:sp>
              <p:sp>
                <p:nvSpPr>
                  <p:cNvPr id="102" name="Google Shape;65;p13">
                    <a:extLst>
                      <a:ext uri="{FF2B5EF4-FFF2-40B4-BE49-F238E27FC236}">
                        <a16:creationId xmlns:a16="http://schemas.microsoft.com/office/drawing/2014/main" id="{A61C02AB-7F8D-4771-A55E-02FE90AAE15C}"/>
                      </a:ext>
                    </a:extLst>
                  </p:cNvPr>
                  <p:cNvSpPr/>
                  <p:nvPr/>
                </p:nvSpPr>
                <p:spPr>
                  <a:xfrm>
                    <a:off x="4858909" y="3489346"/>
                    <a:ext cx="515700" cy="339900"/>
                  </a:xfrm>
                  <a:prstGeom prst="triangle">
                    <a:avLst>
                      <a:gd name="adj" fmla="val 82840"/>
                    </a:avLst>
                  </a:prstGeom>
                  <a:gradFill>
                    <a:gsLst>
                      <a:gs pos="0">
                        <a:srgbClr val="548135"/>
                      </a:gs>
                      <a:gs pos="100000">
                        <a:srgbClr val="385623"/>
                      </a:gs>
                    </a:gsLst>
                    <a:lin ang="0" scaled="0"/>
                  </a:gradFill>
                  <a:ln>
                    <a:noFill/>
                  </a:ln>
                  <a:effectLst>
                    <a:outerShdw blurRad="88900" dist="38100" sx="101000" sy="101000" algn="l" rotWithShape="0">
                      <a:srgbClr val="7F7F7F">
                        <a:alpha val="75690"/>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1100" b="0" i="0" u="none" strike="noStrike" cap="none">
                      <a:solidFill>
                        <a:srgbClr val="FFFFFF"/>
                      </a:solidFill>
                      <a:latin typeface="Calibri"/>
                      <a:ea typeface="Calibri"/>
                      <a:cs typeface="Calibri"/>
                      <a:sym typeface="Calibri"/>
                    </a:endParaRPr>
                  </a:p>
                </p:txBody>
              </p:sp>
              <p:sp>
                <p:nvSpPr>
                  <p:cNvPr id="103" name="Google Shape;66;p13">
                    <a:extLst>
                      <a:ext uri="{FF2B5EF4-FFF2-40B4-BE49-F238E27FC236}">
                        <a16:creationId xmlns:a16="http://schemas.microsoft.com/office/drawing/2014/main" id="{AD030B59-44D4-4E53-A9F6-862E42C59BEB}"/>
                      </a:ext>
                    </a:extLst>
                  </p:cNvPr>
                  <p:cNvSpPr/>
                  <p:nvPr/>
                </p:nvSpPr>
                <p:spPr>
                  <a:xfrm>
                    <a:off x="4691398" y="3803981"/>
                    <a:ext cx="799200" cy="462600"/>
                  </a:xfrm>
                  <a:prstGeom prst="triangle">
                    <a:avLst>
                      <a:gd name="adj" fmla="val 51432"/>
                    </a:avLst>
                  </a:prstGeom>
                  <a:gradFill>
                    <a:gsLst>
                      <a:gs pos="0">
                        <a:srgbClr val="548135"/>
                      </a:gs>
                      <a:gs pos="100000">
                        <a:srgbClr val="385623"/>
                      </a:gs>
                    </a:gsLst>
                    <a:lin ang="0" scaled="0"/>
                  </a:gradFill>
                  <a:ln>
                    <a:noFill/>
                  </a:ln>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1100" b="0" i="0" u="none" strike="noStrike" cap="none">
                      <a:solidFill>
                        <a:srgbClr val="FFFFFF"/>
                      </a:solidFill>
                      <a:latin typeface="Calibri"/>
                      <a:ea typeface="Calibri"/>
                      <a:cs typeface="Calibri"/>
                      <a:sym typeface="Calibri"/>
                    </a:endParaRPr>
                  </a:p>
                </p:txBody>
              </p:sp>
            </p:grpSp>
            <p:sp>
              <p:nvSpPr>
                <p:cNvPr id="92" name="Google Shape;67;p13">
                  <a:extLst>
                    <a:ext uri="{FF2B5EF4-FFF2-40B4-BE49-F238E27FC236}">
                      <a16:creationId xmlns:a16="http://schemas.microsoft.com/office/drawing/2014/main" id="{D26FB653-4A60-49E3-BBDE-D13CB976094E}"/>
                    </a:ext>
                  </a:extLst>
                </p:cNvPr>
                <p:cNvSpPr/>
                <p:nvPr/>
              </p:nvSpPr>
              <p:spPr>
                <a:xfrm>
                  <a:off x="5144611" y="3686745"/>
                  <a:ext cx="45654" cy="54881"/>
                </a:xfrm>
                <a:custGeom>
                  <a:avLst/>
                  <a:gdLst/>
                  <a:ahLst/>
                  <a:cxnLst/>
                  <a:rect l="l" t="t" r="r" b="b"/>
                  <a:pathLst>
                    <a:path w="80094" h="76756" extrusionOk="0">
                      <a:moveTo>
                        <a:pt x="80094" y="0"/>
                      </a:moveTo>
                      <a:lnTo>
                        <a:pt x="0" y="76756"/>
                      </a:lnTo>
                    </a:path>
                  </a:pathLst>
                </a:custGeom>
                <a:noFill/>
                <a:ln w="12700" cap="flat" cmpd="sng">
                  <a:solidFill>
                    <a:srgbClr val="2E471D"/>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100" b="0" i="0" u="none" strike="noStrike" cap="none">
                    <a:solidFill>
                      <a:srgbClr val="FFFFFF"/>
                    </a:solidFill>
                    <a:latin typeface="Calibri"/>
                    <a:ea typeface="Calibri"/>
                    <a:cs typeface="Calibri"/>
                    <a:sym typeface="Calibri"/>
                  </a:endParaRPr>
                </a:p>
              </p:txBody>
            </p:sp>
            <p:sp>
              <p:nvSpPr>
                <p:cNvPr id="93" name="Google Shape;68;p13">
                  <a:extLst>
                    <a:ext uri="{FF2B5EF4-FFF2-40B4-BE49-F238E27FC236}">
                      <a16:creationId xmlns:a16="http://schemas.microsoft.com/office/drawing/2014/main" id="{7771C4F5-CBCB-4105-87FD-0AF5775B839C}"/>
                    </a:ext>
                  </a:extLst>
                </p:cNvPr>
                <p:cNvSpPr/>
                <p:nvPr/>
              </p:nvSpPr>
              <p:spPr>
                <a:xfrm rot="-10080337" flipH="1">
                  <a:off x="5337841" y="3794627"/>
                  <a:ext cx="55884" cy="43168"/>
                </a:xfrm>
                <a:custGeom>
                  <a:avLst/>
                  <a:gdLst/>
                  <a:ahLst/>
                  <a:cxnLst/>
                  <a:rect l="l" t="t" r="r" b="b"/>
                  <a:pathLst>
                    <a:path w="80094" h="76756" extrusionOk="0">
                      <a:moveTo>
                        <a:pt x="80094" y="0"/>
                      </a:moveTo>
                      <a:lnTo>
                        <a:pt x="0" y="76756"/>
                      </a:lnTo>
                    </a:path>
                  </a:pathLst>
                </a:custGeom>
                <a:noFill/>
                <a:ln w="12700" cap="flat" cmpd="sng">
                  <a:solidFill>
                    <a:srgbClr val="2E471D"/>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100" b="0" i="0" u="none" strike="noStrike" cap="none">
                    <a:solidFill>
                      <a:srgbClr val="FFFFFF"/>
                    </a:solidFill>
                    <a:latin typeface="Calibri"/>
                    <a:ea typeface="Calibri"/>
                    <a:cs typeface="Calibri"/>
                    <a:sym typeface="Calibri"/>
                  </a:endParaRPr>
                </a:p>
              </p:txBody>
            </p:sp>
            <p:sp>
              <p:nvSpPr>
                <p:cNvPr id="94" name="Google Shape;69;p13">
                  <a:extLst>
                    <a:ext uri="{FF2B5EF4-FFF2-40B4-BE49-F238E27FC236}">
                      <a16:creationId xmlns:a16="http://schemas.microsoft.com/office/drawing/2014/main" id="{FC9A8F24-A839-4E7F-BF08-07E957FFE706}"/>
                    </a:ext>
                  </a:extLst>
                </p:cNvPr>
                <p:cNvSpPr/>
                <p:nvPr/>
              </p:nvSpPr>
              <p:spPr>
                <a:xfrm>
                  <a:off x="5208711" y="3549101"/>
                  <a:ext cx="71083" cy="47205"/>
                </a:xfrm>
                <a:custGeom>
                  <a:avLst/>
                  <a:gdLst/>
                  <a:ahLst/>
                  <a:cxnLst/>
                  <a:rect l="l" t="t" r="r" b="b"/>
                  <a:pathLst>
                    <a:path w="80094" h="76756" extrusionOk="0">
                      <a:moveTo>
                        <a:pt x="80094" y="0"/>
                      </a:moveTo>
                      <a:lnTo>
                        <a:pt x="0" y="76756"/>
                      </a:lnTo>
                    </a:path>
                  </a:pathLst>
                </a:custGeom>
                <a:noFill/>
                <a:ln w="12700" cap="flat" cmpd="sng">
                  <a:solidFill>
                    <a:srgbClr val="2E471D"/>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100" b="0" i="0" u="none" strike="noStrike" cap="none">
                    <a:solidFill>
                      <a:srgbClr val="FFFFFF"/>
                    </a:solidFill>
                    <a:latin typeface="Calibri"/>
                    <a:ea typeface="Calibri"/>
                    <a:cs typeface="Calibri"/>
                    <a:sym typeface="Calibri"/>
                  </a:endParaRPr>
                </a:p>
              </p:txBody>
            </p:sp>
            <p:sp>
              <p:nvSpPr>
                <p:cNvPr id="95" name="Google Shape;70;p13">
                  <a:extLst>
                    <a:ext uri="{FF2B5EF4-FFF2-40B4-BE49-F238E27FC236}">
                      <a16:creationId xmlns:a16="http://schemas.microsoft.com/office/drawing/2014/main" id="{CFB82E89-CFBE-4575-8A4C-F454BA4AADA4}"/>
                    </a:ext>
                  </a:extLst>
                </p:cNvPr>
                <p:cNvSpPr/>
                <p:nvPr/>
              </p:nvSpPr>
              <p:spPr>
                <a:xfrm rot="-10377254" flipH="1">
                  <a:off x="5331753" y="3663186"/>
                  <a:ext cx="35913" cy="53933"/>
                </a:xfrm>
                <a:custGeom>
                  <a:avLst/>
                  <a:gdLst/>
                  <a:ahLst/>
                  <a:cxnLst/>
                  <a:rect l="l" t="t" r="r" b="b"/>
                  <a:pathLst>
                    <a:path w="80094" h="76756" extrusionOk="0">
                      <a:moveTo>
                        <a:pt x="80094" y="0"/>
                      </a:moveTo>
                      <a:lnTo>
                        <a:pt x="0" y="76756"/>
                      </a:lnTo>
                    </a:path>
                  </a:pathLst>
                </a:custGeom>
                <a:noFill/>
                <a:ln w="12700" cap="flat" cmpd="sng">
                  <a:solidFill>
                    <a:srgbClr val="2E471D"/>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100" b="0" i="0" u="none" strike="noStrike" cap="none">
                    <a:solidFill>
                      <a:srgbClr val="FFFFFF"/>
                    </a:solidFill>
                    <a:latin typeface="Calibri"/>
                    <a:ea typeface="Calibri"/>
                    <a:cs typeface="Calibri"/>
                    <a:sym typeface="Calibri"/>
                  </a:endParaRPr>
                </a:p>
              </p:txBody>
            </p:sp>
            <p:sp>
              <p:nvSpPr>
                <p:cNvPr id="96" name="Google Shape;71;p13">
                  <a:extLst>
                    <a:ext uri="{FF2B5EF4-FFF2-40B4-BE49-F238E27FC236}">
                      <a16:creationId xmlns:a16="http://schemas.microsoft.com/office/drawing/2014/main" id="{5BB94F4B-AB77-4CB9-9189-28CB43D15C36}"/>
                    </a:ext>
                  </a:extLst>
                </p:cNvPr>
                <p:cNvSpPr/>
                <p:nvPr/>
              </p:nvSpPr>
              <p:spPr>
                <a:xfrm>
                  <a:off x="5102862" y="3826543"/>
                  <a:ext cx="45654" cy="45670"/>
                </a:xfrm>
                <a:custGeom>
                  <a:avLst/>
                  <a:gdLst/>
                  <a:ahLst/>
                  <a:cxnLst/>
                  <a:rect l="l" t="t" r="r" b="b"/>
                  <a:pathLst>
                    <a:path w="80094" h="76756" extrusionOk="0">
                      <a:moveTo>
                        <a:pt x="80094" y="0"/>
                      </a:moveTo>
                      <a:lnTo>
                        <a:pt x="0" y="76756"/>
                      </a:lnTo>
                    </a:path>
                  </a:pathLst>
                </a:custGeom>
                <a:noFill/>
                <a:ln w="12700" cap="flat" cmpd="sng">
                  <a:solidFill>
                    <a:srgbClr val="2E471D"/>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100" b="0" i="0" u="none" strike="noStrike" cap="none">
                    <a:solidFill>
                      <a:srgbClr val="FFFFFF"/>
                    </a:solidFill>
                    <a:latin typeface="Calibri"/>
                    <a:ea typeface="Calibri"/>
                    <a:cs typeface="Calibri"/>
                    <a:sym typeface="Calibri"/>
                  </a:endParaRPr>
                </a:p>
              </p:txBody>
            </p:sp>
            <p:sp>
              <p:nvSpPr>
                <p:cNvPr id="97" name="Google Shape;72;p13">
                  <a:extLst>
                    <a:ext uri="{FF2B5EF4-FFF2-40B4-BE49-F238E27FC236}">
                      <a16:creationId xmlns:a16="http://schemas.microsoft.com/office/drawing/2014/main" id="{3AAC787F-D193-4B72-A043-86CC0CA07AF3}"/>
                    </a:ext>
                  </a:extLst>
                </p:cNvPr>
                <p:cNvSpPr/>
                <p:nvPr/>
              </p:nvSpPr>
              <p:spPr>
                <a:xfrm rot="-1196418">
                  <a:off x="5215968" y="3684498"/>
                  <a:ext cx="45796" cy="73086"/>
                </a:xfrm>
                <a:custGeom>
                  <a:avLst/>
                  <a:gdLst/>
                  <a:ahLst/>
                  <a:cxnLst/>
                  <a:rect l="l" t="t" r="r" b="b"/>
                  <a:pathLst>
                    <a:path w="80094" h="76756" extrusionOk="0">
                      <a:moveTo>
                        <a:pt x="80094" y="0"/>
                      </a:moveTo>
                      <a:lnTo>
                        <a:pt x="0" y="76756"/>
                      </a:lnTo>
                    </a:path>
                  </a:pathLst>
                </a:custGeom>
                <a:noFill/>
                <a:ln w="12700" cap="flat" cmpd="sng">
                  <a:solidFill>
                    <a:srgbClr val="2E471D"/>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100" b="0" i="0" u="none" strike="noStrike" cap="none">
                    <a:solidFill>
                      <a:srgbClr val="FFFFFF"/>
                    </a:solidFill>
                    <a:latin typeface="Calibri"/>
                    <a:ea typeface="Calibri"/>
                    <a:cs typeface="Calibri"/>
                    <a:sym typeface="Calibri"/>
                  </a:endParaRPr>
                </a:p>
              </p:txBody>
            </p:sp>
            <p:sp>
              <p:nvSpPr>
                <p:cNvPr id="98" name="Google Shape;73;p13">
                  <a:extLst>
                    <a:ext uri="{FF2B5EF4-FFF2-40B4-BE49-F238E27FC236}">
                      <a16:creationId xmlns:a16="http://schemas.microsoft.com/office/drawing/2014/main" id="{A14ED893-63B7-4718-B68C-F58AE4A1BD98}"/>
                    </a:ext>
                  </a:extLst>
                </p:cNvPr>
                <p:cNvSpPr/>
                <p:nvPr/>
              </p:nvSpPr>
              <p:spPr>
                <a:xfrm rot="-1196418">
                  <a:off x="5298126" y="3575333"/>
                  <a:ext cx="45796" cy="45707"/>
                </a:xfrm>
                <a:custGeom>
                  <a:avLst/>
                  <a:gdLst/>
                  <a:ahLst/>
                  <a:cxnLst/>
                  <a:rect l="l" t="t" r="r" b="b"/>
                  <a:pathLst>
                    <a:path w="80094" h="76756" extrusionOk="0">
                      <a:moveTo>
                        <a:pt x="80094" y="0"/>
                      </a:moveTo>
                      <a:lnTo>
                        <a:pt x="0" y="76756"/>
                      </a:lnTo>
                    </a:path>
                  </a:pathLst>
                </a:custGeom>
                <a:noFill/>
                <a:ln w="12700" cap="flat" cmpd="sng">
                  <a:solidFill>
                    <a:srgbClr val="2E471D"/>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100" b="0" i="0" u="none" strike="noStrike" cap="none">
                    <a:solidFill>
                      <a:srgbClr val="FFFFFF"/>
                    </a:solidFill>
                    <a:latin typeface="Calibri"/>
                    <a:ea typeface="Calibri"/>
                    <a:cs typeface="Calibri"/>
                    <a:sym typeface="Calibri"/>
                  </a:endParaRPr>
                </a:p>
              </p:txBody>
            </p:sp>
            <p:sp>
              <p:nvSpPr>
                <p:cNvPr id="99" name="Google Shape;74;p13">
                  <a:extLst>
                    <a:ext uri="{FF2B5EF4-FFF2-40B4-BE49-F238E27FC236}">
                      <a16:creationId xmlns:a16="http://schemas.microsoft.com/office/drawing/2014/main" id="{3CF4EB58-BE1F-4720-B9E6-E74C641B4890}"/>
                    </a:ext>
                  </a:extLst>
                </p:cNvPr>
                <p:cNvSpPr/>
                <p:nvPr/>
              </p:nvSpPr>
              <p:spPr>
                <a:xfrm rot="-9062711" flipH="1">
                  <a:off x="5258212" y="3816182"/>
                  <a:ext cx="55837" cy="43203"/>
                </a:xfrm>
                <a:custGeom>
                  <a:avLst/>
                  <a:gdLst/>
                  <a:ahLst/>
                  <a:cxnLst/>
                  <a:rect l="l" t="t" r="r" b="b"/>
                  <a:pathLst>
                    <a:path w="80094" h="76756" extrusionOk="0">
                      <a:moveTo>
                        <a:pt x="80094" y="0"/>
                      </a:moveTo>
                      <a:lnTo>
                        <a:pt x="0" y="76756"/>
                      </a:lnTo>
                    </a:path>
                  </a:pathLst>
                </a:custGeom>
                <a:noFill/>
                <a:ln w="12700" cap="flat" cmpd="sng">
                  <a:solidFill>
                    <a:srgbClr val="2E471D"/>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100" b="0" i="0" u="none" strike="noStrike" cap="none">
                    <a:solidFill>
                      <a:srgbClr val="FFFFFF"/>
                    </a:solidFill>
                    <a:latin typeface="Calibri"/>
                    <a:ea typeface="Calibri"/>
                    <a:cs typeface="Calibri"/>
                    <a:sym typeface="Calibri"/>
                  </a:endParaRPr>
                </a:p>
              </p:txBody>
            </p:sp>
          </p:grpSp>
          <p:sp>
            <p:nvSpPr>
              <p:cNvPr id="85" name="Google Shape;75;p13">
                <a:extLst>
                  <a:ext uri="{FF2B5EF4-FFF2-40B4-BE49-F238E27FC236}">
                    <a16:creationId xmlns:a16="http://schemas.microsoft.com/office/drawing/2014/main" id="{8E78783E-859C-4BF9-8295-2CB9791E9CEC}"/>
                  </a:ext>
                </a:extLst>
              </p:cNvPr>
              <p:cNvSpPr/>
              <p:nvPr/>
            </p:nvSpPr>
            <p:spPr>
              <a:xfrm>
                <a:off x="911266" y="459795"/>
                <a:ext cx="254556" cy="138564"/>
              </a:xfrm>
              <a:prstGeom prst="cloud">
                <a:avLst/>
              </a:prstGeom>
              <a:gradFill>
                <a:gsLst>
                  <a:gs pos="0">
                    <a:schemeClr val="accent3">
                      <a:lumMod val="20000"/>
                      <a:lumOff val="80000"/>
                    </a:schemeClr>
                  </a:gs>
                  <a:gs pos="52000">
                    <a:schemeClr val="accent3">
                      <a:lumMod val="40000"/>
                      <a:lumOff val="60000"/>
                    </a:schemeClr>
                  </a:gs>
                  <a:gs pos="100000">
                    <a:srgbClr val="8296B0"/>
                  </a:gs>
                </a:gsLst>
                <a:lin ang="18900044"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100" b="0" i="0" u="none" strike="noStrike" cap="none">
                  <a:solidFill>
                    <a:srgbClr val="FFFFFF"/>
                  </a:solidFill>
                  <a:latin typeface="Calibri"/>
                  <a:ea typeface="Calibri"/>
                  <a:cs typeface="Calibri"/>
                  <a:sym typeface="Calibri"/>
                </a:endParaRPr>
              </a:p>
            </p:txBody>
          </p:sp>
          <p:sp>
            <p:nvSpPr>
              <p:cNvPr id="86" name="Circle: Hollow 158">
                <a:extLst>
                  <a:ext uri="{FF2B5EF4-FFF2-40B4-BE49-F238E27FC236}">
                    <a16:creationId xmlns:a16="http://schemas.microsoft.com/office/drawing/2014/main" id="{685A9972-6EAE-4DC5-B062-C3CCB380F708}"/>
                  </a:ext>
                </a:extLst>
              </p:cNvPr>
              <p:cNvSpPr/>
              <p:nvPr/>
            </p:nvSpPr>
            <p:spPr>
              <a:xfrm>
                <a:off x="28368" y="126511"/>
                <a:ext cx="1500351" cy="1510903"/>
              </a:xfrm>
              <a:prstGeom prst="donut">
                <a:avLst>
                  <a:gd name="adj" fmla="val 8469"/>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100">
                  <a:solidFill>
                    <a:schemeClr val="tx1"/>
                  </a:solidFill>
                </a:endParaRPr>
              </a:p>
            </p:txBody>
          </p:sp>
          <p:sp>
            <p:nvSpPr>
              <p:cNvPr id="87" name="Google Shape;76;p13">
                <a:extLst>
                  <a:ext uri="{FF2B5EF4-FFF2-40B4-BE49-F238E27FC236}">
                    <a16:creationId xmlns:a16="http://schemas.microsoft.com/office/drawing/2014/main" id="{F056F366-F774-41BC-A6BA-D6949A5E1169}"/>
                  </a:ext>
                </a:extLst>
              </p:cNvPr>
              <p:cNvSpPr/>
              <p:nvPr/>
            </p:nvSpPr>
            <p:spPr>
              <a:xfrm>
                <a:off x="157195" y="251963"/>
                <a:ext cx="1247213" cy="1260000"/>
              </a:xfrm>
              <a:prstGeom prst="ellipse">
                <a:avLst/>
              </a:prstGeom>
              <a:noFill/>
              <a:ln w="28575" cap="flat" cmpd="sng">
                <a:solidFill>
                  <a:srgbClr val="00626C"/>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100" b="0" i="0" u="none" strike="noStrike" cap="none">
                  <a:solidFill>
                    <a:srgbClr val="FFFFFF"/>
                  </a:solidFill>
                  <a:latin typeface="Calibri"/>
                  <a:ea typeface="Calibri"/>
                  <a:cs typeface="Calibri"/>
                  <a:sym typeface="Calibri"/>
                </a:endParaRPr>
              </a:p>
            </p:txBody>
          </p:sp>
          <p:sp>
            <p:nvSpPr>
              <p:cNvPr id="88" name="Google Shape;75;p13">
                <a:extLst>
                  <a:ext uri="{FF2B5EF4-FFF2-40B4-BE49-F238E27FC236}">
                    <a16:creationId xmlns:a16="http://schemas.microsoft.com/office/drawing/2014/main" id="{E9B6CD88-EAF7-43B1-9762-23E045E337B2}"/>
                  </a:ext>
                </a:extLst>
              </p:cNvPr>
              <p:cNvSpPr/>
              <p:nvPr/>
            </p:nvSpPr>
            <p:spPr>
              <a:xfrm>
                <a:off x="705078" y="356002"/>
                <a:ext cx="295658" cy="189178"/>
              </a:xfrm>
              <a:prstGeom prst="cloud">
                <a:avLst/>
              </a:prstGeom>
              <a:gradFill>
                <a:gsLst>
                  <a:gs pos="0">
                    <a:schemeClr val="bg1"/>
                  </a:gs>
                  <a:gs pos="52000">
                    <a:schemeClr val="accent3">
                      <a:lumMod val="40000"/>
                      <a:lumOff val="60000"/>
                    </a:schemeClr>
                  </a:gs>
                  <a:gs pos="100000">
                    <a:srgbClr val="8296B0"/>
                  </a:gs>
                </a:gsLst>
                <a:lin ang="18900044"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100" b="0" i="0" u="none" strike="noStrike" cap="none">
                  <a:solidFill>
                    <a:srgbClr val="FFFFFF"/>
                  </a:solidFill>
                  <a:latin typeface="Calibri"/>
                  <a:ea typeface="Calibri"/>
                  <a:cs typeface="Calibri"/>
                  <a:sym typeface="Calibri"/>
                </a:endParaRPr>
              </a:p>
            </p:txBody>
          </p:sp>
          <p:cxnSp>
            <p:nvCxnSpPr>
              <p:cNvPr id="89" name="Straight Connector 88">
                <a:extLst>
                  <a:ext uri="{FF2B5EF4-FFF2-40B4-BE49-F238E27FC236}">
                    <a16:creationId xmlns:a16="http://schemas.microsoft.com/office/drawing/2014/main" id="{E4D917C7-6591-43D2-9489-4ED17B1D4A7F}"/>
                  </a:ext>
                </a:extLst>
              </p:cNvPr>
              <p:cNvCxnSpPr/>
              <p:nvPr/>
            </p:nvCxnSpPr>
            <p:spPr>
              <a:xfrm>
                <a:off x="1628990" y="243796"/>
                <a:ext cx="0" cy="1276184"/>
              </a:xfrm>
              <a:prstGeom prst="line">
                <a:avLst/>
              </a:prstGeom>
              <a:ln w="19050">
                <a:solidFill>
                  <a:srgbClr val="00626C"/>
                </a:solidFill>
              </a:ln>
            </p:spPr>
            <p:style>
              <a:lnRef idx="1">
                <a:schemeClr val="accent1"/>
              </a:lnRef>
              <a:fillRef idx="0">
                <a:schemeClr val="accent1"/>
              </a:fillRef>
              <a:effectRef idx="0">
                <a:schemeClr val="accent1"/>
              </a:effectRef>
              <a:fontRef idx="minor">
                <a:schemeClr val="tx1"/>
              </a:fontRef>
            </p:style>
          </p:cxnSp>
          <p:sp>
            <p:nvSpPr>
              <p:cNvPr id="90" name="Google Shape;54;p13">
                <a:extLst>
                  <a:ext uri="{FF2B5EF4-FFF2-40B4-BE49-F238E27FC236}">
                    <a16:creationId xmlns:a16="http://schemas.microsoft.com/office/drawing/2014/main" id="{DE623DFE-2246-4EDD-BCA2-C12ED06CD515}"/>
                  </a:ext>
                </a:extLst>
              </p:cNvPr>
              <p:cNvSpPr txBox="1"/>
              <p:nvPr/>
            </p:nvSpPr>
            <p:spPr>
              <a:xfrm>
                <a:off x="1630260" y="243796"/>
                <a:ext cx="2924693" cy="964685"/>
              </a:xfrm>
              <a:prstGeom prst="rect">
                <a:avLst/>
              </a:prstGeom>
              <a:noFill/>
              <a:ln>
                <a:noFill/>
              </a:ln>
            </p:spPr>
            <p:txBody>
              <a:bodyPr spcFirstLastPara="1" wrap="square" lIns="91425" tIns="91425" rIns="91425" bIns="91425" anchor="t" anchorCtr="0">
                <a:noAutofit/>
              </a:bodyPr>
              <a:lstStyle/>
              <a:p>
                <a:pPr marL="0" lvl="0" indent="0" rtl="0">
                  <a:spcBef>
                    <a:spcPts val="0"/>
                  </a:spcBef>
                  <a:spcAft>
                    <a:spcPts val="0"/>
                  </a:spcAft>
                  <a:buNone/>
                </a:pPr>
                <a:r>
                  <a:rPr lang="en-US" sz="1600" b="1" dirty="0">
                    <a:solidFill>
                      <a:srgbClr val="00626C"/>
                    </a:solidFill>
                    <a:latin typeface="Candara" panose="020E0502030303020204" pitchFamily="34" charset="0"/>
                    <a:ea typeface="Calibri"/>
                    <a:cs typeface="Segoe UI Semibold" panose="020B0702040204020203" pitchFamily="34" charset="0"/>
                    <a:sym typeface="Calibri"/>
                  </a:rPr>
                  <a:t>Sustain/Ed</a:t>
                </a:r>
                <a:endParaRPr sz="1400" b="1" dirty="0">
                  <a:solidFill>
                    <a:srgbClr val="00626C"/>
                  </a:solidFill>
                  <a:latin typeface="Candara" panose="020E0502030303020204" pitchFamily="34" charset="0"/>
                  <a:cs typeface="Segoe UI Semibold" panose="020B0702040204020203" pitchFamily="34" charset="0"/>
                </a:endParaRPr>
              </a:p>
              <a:p>
                <a:pPr marL="0" lvl="0" indent="0" rtl="0">
                  <a:spcBef>
                    <a:spcPts val="0"/>
                  </a:spcBef>
                  <a:spcAft>
                    <a:spcPts val="0"/>
                  </a:spcAft>
                  <a:buNone/>
                </a:pPr>
                <a:r>
                  <a:rPr lang="en-GB" sz="1400" dirty="0">
                    <a:solidFill>
                      <a:srgbClr val="00626C"/>
                    </a:solidFill>
                    <a:latin typeface="Candara" panose="020E0502030303020204" pitchFamily="34" charset="0"/>
                    <a:ea typeface="Calibri"/>
                    <a:cs typeface="Segoe UI Semibold" panose="020B0702040204020203" pitchFamily="34" charset="0"/>
                    <a:sym typeface="Calibri"/>
                  </a:rPr>
                  <a:t>Learning module</a:t>
                </a:r>
                <a:endParaRPr sz="1200" dirty="0">
                  <a:solidFill>
                    <a:srgbClr val="00626C"/>
                  </a:solidFill>
                  <a:latin typeface="Candara" panose="020E0502030303020204" pitchFamily="34" charset="0"/>
                  <a:cs typeface="Segoe UI Semibold" panose="020B0702040204020203" pitchFamily="34" charset="0"/>
                </a:endParaRPr>
              </a:p>
            </p:txBody>
          </p:sp>
        </p:grpSp>
        <p:sp>
          <p:nvSpPr>
            <p:cNvPr id="76" name="Freeform: Shape 148">
              <a:extLst>
                <a:ext uri="{FF2B5EF4-FFF2-40B4-BE49-F238E27FC236}">
                  <a16:creationId xmlns:a16="http://schemas.microsoft.com/office/drawing/2014/main" id="{528742CC-62A8-406A-8FAB-6C6DD59CEE60}"/>
                </a:ext>
              </a:extLst>
            </p:cNvPr>
            <p:cNvSpPr/>
            <p:nvPr/>
          </p:nvSpPr>
          <p:spPr>
            <a:xfrm>
              <a:off x="326743" y="2795893"/>
              <a:ext cx="306917" cy="45719"/>
            </a:xfrm>
            <a:custGeom>
              <a:avLst/>
              <a:gdLst>
                <a:gd name="connsiteX0" fmla="*/ 0 w 359834"/>
                <a:gd name="connsiteY0" fmla="*/ 29980 h 62831"/>
                <a:gd name="connsiteX1" fmla="*/ 78317 w 359834"/>
                <a:gd name="connsiteY1" fmla="*/ 8813 h 62831"/>
                <a:gd name="connsiteX2" fmla="*/ 146050 w 359834"/>
                <a:gd name="connsiteY2" fmla="*/ 346 h 62831"/>
                <a:gd name="connsiteX3" fmla="*/ 182034 w 359834"/>
                <a:gd name="connsiteY3" fmla="*/ 19396 h 62831"/>
                <a:gd name="connsiteX4" fmla="*/ 188384 w 359834"/>
                <a:gd name="connsiteY4" fmla="*/ 42680 h 62831"/>
                <a:gd name="connsiteX5" fmla="*/ 198967 w 359834"/>
                <a:gd name="connsiteY5" fmla="*/ 59613 h 62831"/>
                <a:gd name="connsiteX6" fmla="*/ 234950 w 359834"/>
                <a:gd name="connsiteY6" fmla="*/ 61730 h 62831"/>
                <a:gd name="connsiteX7" fmla="*/ 275167 w 359834"/>
                <a:gd name="connsiteY7" fmla="*/ 46913 h 62831"/>
                <a:gd name="connsiteX8" fmla="*/ 317500 w 359834"/>
                <a:gd name="connsiteY8" fmla="*/ 29980 h 62831"/>
                <a:gd name="connsiteX9" fmla="*/ 359834 w 359834"/>
                <a:gd name="connsiteY9" fmla="*/ 15163 h 628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59834" h="62831">
                  <a:moveTo>
                    <a:pt x="0" y="29980"/>
                  </a:moveTo>
                  <a:cubicBezTo>
                    <a:pt x="26987" y="21866"/>
                    <a:pt x="53975" y="13752"/>
                    <a:pt x="78317" y="8813"/>
                  </a:cubicBezTo>
                  <a:cubicBezTo>
                    <a:pt x="102659" y="3874"/>
                    <a:pt x="128764" y="-1418"/>
                    <a:pt x="146050" y="346"/>
                  </a:cubicBezTo>
                  <a:cubicBezTo>
                    <a:pt x="163336" y="2110"/>
                    <a:pt x="174978" y="12340"/>
                    <a:pt x="182034" y="19396"/>
                  </a:cubicBezTo>
                  <a:cubicBezTo>
                    <a:pt x="189090" y="26452"/>
                    <a:pt x="185562" y="35977"/>
                    <a:pt x="188384" y="42680"/>
                  </a:cubicBezTo>
                  <a:cubicBezTo>
                    <a:pt x="191206" y="49383"/>
                    <a:pt x="191206" y="56438"/>
                    <a:pt x="198967" y="59613"/>
                  </a:cubicBezTo>
                  <a:cubicBezTo>
                    <a:pt x="206728" y="62788"/>
                    <a:pt x="222250" y="63847"/>
                    <a:pt x="234950" y="61730"/>
                  </a:cubicBezTo>
                  <a:cubicBezTo>
                    <a:pt x="247650" y="59613"/>
                    <a:pt x="261409" y="52205"/>
                    <a:pt x="275167" y="46913"/>
                  </a:cubicBezTo>
                  <a:cubicBezTo>
                    <a:pt x="288925" y="41621"/>
                    <a:pt x="303389" y="35272"/>
                    <a:pt x="317500" y="29980"/>
                  </a:cubicBezTo>
                  <a:cubicBezTo>
                    <a:pt x="331611" y="24688"/>
                    <a:pt x="345722" y="19925"/>
                    <a:pt x="359834" y="15163"/>
                  </a:cubicBezTo>
                </a:path>
              </a:pathLst>
            </a:custGeom>
            <a:noFill/>
            <a:ln w="12700">
              <a:solidFill>
                <a:srgbClr val="0062A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100"/>
            </a:p>
          </p:txBody>
        </p:sp>
        <p:sp>
          <p:nvSpPr>
            <p:cNvPr id="77" name="Freeform: Shape 149">
              <a:extLst>
                <a:ext uri="{FF2B5EF4-FFF2-40B4-BE49-F238E27FC236}">
                  <a16:creationId xmlns:a16="http://schemas.microsoft.com/office/drawing/2014/main" id="{2C656909-9A7C-4FD8-84AF-EA1672777BA5}"/>
                </a:ext>
              </a:extLst>
            </p:cNvPr>
            <p:cNvSpPr/>
            <p:nvPr/>
          </p:nvSpPr>
          <p:spPr>
            <a:xfrm>
              <a:off x="379410" y="2907062"/>
              <a:ext cx="267448" cy="45697"/>
            </a:xfrm>
            <a:custGeom>
              <a:avLst/>
              <a:gdLst>
                <a:gd name="connsiteX0" fmla="*/ 0 w 359834"/>
                <a:gd name="connsiteY0" fmla="*/ 29980 h 62831"/>
                <a:gd name="connsiteX1" fmla="*/ 78317 w 359834"/>
                <a:gd name="connsiteY1" fmla="*/ 8813 h 62831"/>
                <a:gd name="connsiteX2" fmla="*/ 146050 w 359834"/>
                <a:gd name="connsiteY2" fmla="*/ 346 h 62831"/>
                <a:gd name="connsiteX3" fmla="*/ 182034 w 359834"/>
                <a:gd name="connsiteY3" fmla="*/ 19396 h 62831"/>
                <a:gd name="connsiteX4" fmla="*/ 188384 w 359834"/>
                <a:gd name="connsiteY4" fmla="*/ 42680 h 62831"/>
                <a:gd name="connsiteX5" fmla="*/ 198967 w 359834"/>
                <a:gd name="connsiteY5" fmla="*/ 59613 h 62831"/>
                <a:gd name="connsiteX6" fmla="*/ 234950 w 359834"/>
                <a:gd name="connsiteY6" fmla="*/ 61730 h 62831"/>
                <a:gd name="connsiteX7" fmla="*/ 275167 w 359834"/>
                <a:gd name="connsiteY7" fmla="*/ 46913 h 62831"/>
                <a:gd name="connsiteX8" fmla="*/ 317500 w 359834"/>
                <a:gd name="connsiteY8" fmla="*/ 29980 h 62831"/>
                <a:gd name="connsiteX9" fmla="*/ 359834 w 359834"/>
                <a:gd name="connsiteY9" fmla="*/ 15163 h 62831"/>
                <a:gd name="connsiteX0" fmla="*/ 0 w 341585"/>
                <a:gd name="connsiteY0" fmla="*/ 25587 h 62801"/>
                <a:gd name="connsiteX1" fmla="*/ 60068 w 341585"/>
                <a:gd name="connsiteY1" fmla="*/ 8783 h 62801"/>
                <a:gd name="connsiteX2" fmla="*/ 127801 w 341585"/>
                <a:gd name="connsiteY2" fmla="*/ 316 h 62801"/>
                <a:gd name="connsiteX3" fmla="*/ 163785 w 341585"/>
                <a:gd name="connsiteY3" fmla="*/ 19366 h 62801"/>
                <a:gd name="connsiteX4" fmla="*/ 170135 w 341585"/>
                <a:gd name="connsiteY4" fmla="*/ 42650 h 62801"/>
                <a:gd name="connsiteX5" fmla="*/ 180718 w 341585"/>
                <a:gd name="connsiteY5" fmla="*/ 59583 h 62801"/>
                <a:gd name="connsiteX6" fmla="*/ 216701 w 341585"/>
                <a:gd name="connsiteY6" fmla="*/ 61700 h 62801"/>
                <a:gd name="connsiteX7" fmla="*/ 256918 w 341585"/>
                <a:gd name="connsiteY7" fmla="*/ 46883 h 62801"/>
                <a:gd name="connsiteX8" fmla="*/ 299251 w 341585"/>
                <a:gd name="connsiteY8" fmla="*/ 29950 h 62801"/>
                <a:gd name="connsiteX9" fmla="*/ 341585 w 341585"/>
                <a:gd name="connsiteY9" fmla="*/ 15133 h 628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41585" h="62801">
                  <a:moveTo>
                    <a:pt x="0" y="25587"/>
                  </a:moveTo>
                  <a:cubicBezTo>
                    <a:pt x="26987" y="17473"/>
                    <a:pt x="38768" y="12995"/>
                    <a:pt x="60068" y="8783"/>
                  </a:cubicBezTo>
                  <a:cubicBezTo>
                    <a:pt x="81368" y="4571"/>
                    <a:pt x="110515" y="-1448"/>
                    <a:pt x="127801" y="316"/>
                  </a:cubicBezTo>
                  <a:cubicBezTo>
                    <a:pt x="145087" y="2080"/>
                    <a:pt x="156729" y="12310"/>
                    <a:pt x="163785" y="19366"/>
                  </a:cubicBezTo>
                  <a:cubicBezTo>
                    <a:pt x="170841" y="26422"/>
                    <a:pt x="167313" y="35947"/>
                    <a:pt x="170135" y="42650"/>
                  </a:cubicBezTo>
                  <a:cubicBezTo>
                    <a:pt x="172957" y="49353"/>
                    <a:pt x="172957" y="56408"/>
                    <a:pt x="180718" y="59583"/>
                  </a:cubicBezTo>
                  <a:cubicBezTo>
                    <a:pt x="188479" y="62758"/>
                    <a:pt x="204001" y="63817"/>
                    <a:pt x="216701" y="61700"/>
                  </a:cubicBezTo>
                  <a:cubicBezTo>
                    <a:pt x="229401" y="59583"/>
                    <a:pt x="243160" y="52175"/>
                    <a:pt x="256918" y="46883"/>
                  </a:cubicBezTo>
                  <a:cubicBezTo>
                    <a:pt x="270676" y="41591"/>
                    <a:pt x="285140" y="35242"/>
                    <a:pt x="299251" y="29950"/>
                  </a:cubicBezTo>
                  <a:cubicBezTo>
                    <a:pt x="313362" y="24658"/>
                    <a:pt x="327473" y="19895"/>
                    <a:pt x="341585" y="15133"/>
                  </a:cubicBezTo>
                </a:path>
              </a:pathLst>
            </a:custGeom>
            <a:noFill/>
            <a:ln w="12700">
              <a:solidFill>
                <a:srgbClr val="0062A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100"/>
            </a:p>
          </p:txBody>
        </p:sp>
      </p:grpSp>
      <p:grpSp>
        <p:nvGrpSpPr>
          <p:cNvPr id="39" name="Group 38">
            <a:extLst>
              <a:ext uri="{FF2B5EF4-FFF2-40B4-BE49-F238E27FC236}">
                <a16:creationId xmlns:a16="http://schemas.microsoft.com/office/drawing/2014/main" id="{83F76804-DCF4-0AA9-E7FB-E92C6075A89B}"/>
              </a:ext>
            </a:extLst>
          </p:cNvPr>
          <p:cNvGrpSpPr/>
          <p:nvPr/>
        </p:nvGrpSpPr>
        <p:grpSpPr>
          <a:xfrm rot="5400000">
            <a:off x="8523533" y="2828967"/>
            <a:ext cx="246221" cy="7847520"/>
            <a:chOff x="290261" y="769563"/>
            <a:chExt cx="246221" cy="7847520"/>
          </a:xfrm>
        </p:grpSpPr>
        <p:pic>
          <p:nvPicPr>
            <p:cNvPr id="40" name="Graphic 1">
              <a:extLst>
                <a:ext uri="{FF2B5EF4-FFF2-40B4-BE49-F238E27FC236}">
                  <a16:creationId xmlns:a16="http://schemas.microsoft.com/office/drawing/2014/main" id="{D71D9EAC-CF09-18A3-6989-44C13BFF9648}"/>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rot="16200000">
              <a:off x="126114" y="8276406"/>
              <a:ext cx="504825" cy="176530"/>
            </a:xfrm>
            <a:prstGeom prst="rect">
              <a:avLst/>
            </a:prstGeom>
          </p:spPr>
        </p:pic>
        <p:sp>
          <p:nvSpPr>
            <p:cNvPr id="41" name="Rectangle 3">
              <a:extLst>
                <a:ext uri="{FF2B5EF4-FFF2-40B4-BE49-F238E27FC236}">
                  <a16:creationId xmlns:a16="http://schemas.microsoft.com/office/drawing/2014/main" id="{04EEAD1F-C229-C3A8-5664-60385F598ABA}"/>
                </a:ext>
              </a:extLst>
            </p:cNvPr>
            <p:cNvSpPr>
              <a:spLocks noChangeArrowheads="1"/>
            </p:cNvSpPr>
            <p:nvPr/>
          </p:nvSpPr>
          <p:spPr bwMode="auto">
            <a:xfrm rot="16200000">
              <a:off x="-3305800" y="4365624"/>
              <a:ext cx="7438344"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dirty="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 </a:t>
              </a:r>
              <a:r>
                <a:rPr kumimoji="0" lang="en-US" altLang="en-US" sz="800" b="0" i="0" u="none" strike="noStrike" cap="none" normalizeH="0" baseline="0" dirty="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Sustain/Ed Learning Module © 2022 by Sustain/Ed is licensed under CC BY-NC 4.0. To view a copy of this license, visit </a:t>
              </a:r>
              <a:r>
                <a:rPr kumimoji="0" lang="en-US" altLang="en-US" sz="800" b="0" i="0" u="none" strike="noStrike" cap="none" normalizeH="0" baseline="0" dirty="0">
                  <a:ln>
                    <a:noFill/>
                  </a:ln>
                  <a:solidFill>
                    <a:schemeClr val="tx1"/>
                  </a:solidFill>
                  <a:effectLst/>
                  <a:latin typeface="Times New Roman" panose="02020603050405020304" pitchFamily="18" charset="0"/>
                  <a:ea typeface="Arial" panose="020B0604020202020204" pitchFamily="34" charset="0"/>
                  <a:cs typeface="Times New Roman" panose="02020603050405020304" pitchFamily="18" charset="0"/>
                  <a:hlinkClick r:id="rId6"/>
                </a:rPr>
                <a:t>http://creativecommons.org/licenses/by-nc/4.0/</a:t>
              </a:r>
              <a:r>
                <a:rPr kumimoji="0" lang="en-US" altLang="en-US" sz="1000" b="0" i="0" u="none" strike="noStrike" cap="none" normalizeH="0" baseline="0" dirty="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 </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grpSp>
    </p:spTree>
    <p:extLst>
      <p:ext uri="{BB962C8B-B14F-4D97-AF65-F5344CB8AC3E}">
        <p14:creationId xmlns:p14="http://schemas.microsoft.com/office/powerpoint/2010/main" val="205458065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tint val="95000"/>
            <a:satMod val="170000"/>
          </a:schemeClr>
        </a:solidFill>
        <a:effectLst/>
      </p:bgPr>
    </p:bg>
    <p:spTree>
      <p:nvGrpSpPr>
        <p:cNvPr id="1" name=""/>
        <p:cNvGrpSpPr/>
        <p:nvPr/>
      </p:nvGrpSpPr>
      <p:grpSpPr>
        <a:xfrm>
          <a:off x="0" y="0"/>
          <a:ext cx="0" cy="0"/>
          <a:chOff x="0" y="0"/>
          <a:chExt cx="0" cy="0"/>
        </a:xfrm>
      </p:grpSpPr>
      <p:sp>
        <p:nvSpPr>
          <p:cNvPr id="4" name="TextBox 3"/>
          <p:cNvSpPr txBox="1"/>
          <p:nvPr/>
        </p:nvSpPr>
        <p:spPr>
          <a:xfrm>
            <a:off x="5952704" y="2170684"/>
            <a:ext cx="5814754" cy="2749659"/>
          </a:xfrm>
          <a:prstGeom prst="rect">
            <a:avLst/>
          </a:prstGeom>
        </p:spPr>
        <p:txBody>
          <a:bodyPr vert="horz" lIns="91440" tIns="45720" rIns="91440" bIns="45720" rtlCol="0" anchor="t">
            <a:normAutofit lnSpcReduction="10000"/>
          </a:bodyPr>
          <a:lstStyle/>
          <a:p>
            <a:pPr algn="ctr">
              <a:lnSpc>
                <a:spcPct val="90000"/>
              </a:lnSpc>
              <a:spcBef>
                <a:spcPct val="0"/>
              </a:spcBef>
              <a:spcAft>
                <a:spcPts val="600"/>
              </a:spcAft>
            </a:pPr>
            <a:r>
              <a:rPr lang="en-US" sz="4800" dirty="0">
                <a:latin typeface="Candara" panose="020E0502030303020204" pitchFamily="34" charset="0"/>
                <a:ea typeface="+mj-ea"/>
                <a:cs typeface="+mj-cs"/>
              </a:rPr>
              <a:t>First power source: </a:t>
            </a:r>
          </a:p>
          <a:p>
            <a:pPr algn="ctr">
              <a:lnSpc>
                <a:spcPct val="90000"/>
              </a:lnSpc>
              <a:spcBef>
                <a:spcPct val="0"/>
              </a:spcBef>
              <a:spcAft>
                <a:spcPts val="600"/>
              </a:spcAft>
            </a:pPr>
            <a:endParaRPr lang="en-US" sz="4800" dirty="0">
              <a:latin typeface="Candara" panose="020E0502030303020204" pitchFamily="34" charset="0"/>
              <a:ea typeface="+mj-ea"/>
              <a:cs typeface="+mj-cs"/>
            </a:endParaRPr>
          </a:p>
          <a:p>
            <a:pPr algn="ctr">
              <a:lnSpc>
                <a:spcPct val="90000"/>
              </a:lnSpc>
              <a:spcBef>
                <a:spcPct val="0"/>
              </a:spcBef>
              <a:spcAft>
                <a:spcPts val="600"/>
              </a:spcAft>
            </a:pPr>
            <a:r>
              <a:rPr lang="en-US" sz="4800" dirty="0">
                <a:latin typeface="Candara" panose="020E0502030303020204" pitchFamily="34" charset="0"/>
                <a:ea typeface="+mj-ea"/>
                <a:cs typeface="+mj-cs"/>
              </a:rPr>
              <a:t>fire </a:t>
            </a:r>
          </a:p>
          <a:p>
            <a:pPr algn="ctr">
              <a:lnSpc>
                <a:spcPct val="90000"/>
              </a:lnSpc>
              <a:spcBef>
                <a:spcPct val="0"/>
              </a:spcBef>
              <a:spcAft>
                <a:spcPts val="600"/>
              </a:spcAft>
            </a:pPr>
            <a:r>
              <a:rPr lang="en-US" sz="4800" dirty="0">
                <a:latin typeface="Candara" panose="020E0502030303020204" pitchFamily="34" charset="0"/>
                <a:ea typeface="+mj-ea"/>
                <a:cs typeface="+mj-cs"/>
              </a:rPr>
              <a:t>&gt;400,000 years ago!</a:t>
            </a:r>
          </a:p>
        </p:txBody>
      </p:sp>
      <p:pic>
        <p:nvPicPr>
          <p:cNvPr id="5126" name="Picture 6" descr="Cartoon Fire Flames transparent PNG - StickPNG"/>
          <p:cNvPicPr>
            <a:picLocks noChangeAspect="1" noChangeArrowheads="1"/>
          </p:cNvPicPr>
          <p:nvPr/>
        </p:nvPicPr>
        <p:blipFill rotWithShape="1">
          <a:blip r:embed="rId3">
            <a:extLst>
              <a:ext uri="{28A0092B-C50C-407E-A947-70E740481C1C}">
                <a14:useLocalDpi xmlns:a14="http://schemas.microsoft.com/office/drawing/2010/main" val="0"/>
              </a:ext>
            </a:extLst>
          </a:blip>
          <a:srcRect t="3358" r="-2" b="471"/>
          <a:stretch/>
        </p:blipFill>
        <p:spPr bwMode="auto">
          <a:xfrm>
            <a:off x="20" y="10"/>
            <a:ext cx="5234499" cy="6210619"/>
          </a:xfrm>
          <a:custGeom>
            <a:avLst/>
            <a:gdLst/>
            <a:ahLst/>
            <a:cxnLst/>
            <a:rect l="l" t="t" r="r" b="b"/>
            <a:pathLst>
              <a:path w="5234519" h="6210629">
                <a:moveTo>
                  <a:pt x="1082595" y="0"/>
                </a:moveTo>
                <a:lnTo>
                  <a:pt x="3027450" y="0"/>
                </a:lnTo>
                <a:lnTo>
                  <a:pt x="3291029" y="96471"/>
                </a:lnTo>
                <a:cubicBezTo>
                  <a:pt x="4433137" y="579542"/>
                  <a:pt x="5234519" y="1710443"/>
                  <a:pt x="5234519" y="3028517"/>
                </a:cubicBezTo>
                <a:cubicBezTo>
                  <a:pt x="5234519" y="4785949"/>
                  <a:pt x="3809839" y="6210629"/>
                  <a:pt x="2052407" y="6210629"/>
                </a:cubicBezTo>
                <a:cubicBezTo>
                  <a:pt x="1283531" y="6210629"/>
                  <a:pt x="578345" y="5937936"/>
                  <a:pt x="28288" y="5483989"/>
                </a:cubicBezTo>
                <a:lnTo>
                  <a:pt x="0" y="5458279"/>
                </a:lnTo>
                <a:lnTo>
                  <a:pt x="0" y="598754"/>
                </a:lnTo>
                <a:lnTo>
                  <a:pt x="28288" y="573044"/>
                </a:lnTo>
                <a:cubicBezTo>
                  <a:pt x="303317" y="346070"/>
                  <a:pt x="617127" y="164410"/>
                  <a:pt x="958290" y="39494"/>
                </a:cubicBezTo>
                <a:close/>
              </a:path>
            </a:pathLst>
          </a:custGeom>
          <a:noFill/>
          <a:extLst>
            <a:ext uri="{909E8E84-426E-40DD-AFC4-6F175D3DCCD1}">
              <a14:hiddenFill xmlns:a14="http://schemas.microsoft.com/office/drawing/2010/main">
                <a:solidFill>
                  <a:srgbClr val="FFFFFF"/>
                </a:solidFill>
              </a14:hiddenFill>
            </a:ext>
          </a:extLst>
        </p:spPr>
      </p:pic>
      <p:grpSp>
        <p:nvGrpSpPr>
          <p:cNvPr id="5" name="Group 4">
            <a:extLst>
              <a:ext uri="{FF2B5EF4-FFF2-40B4-BE49-F238E27FC236}">
                <a16:creationId xmlns:a16="http://schemas.microsoft.com/office/drawing/2014/main" id="{DB384EAF-741C-E4E5-FC76-8ABBEE5E4FA5}"/>
              </a:ext>
            </a:extLst>
          </p:cNvPr>
          <p:cNvGrpSpPr/>
          <p:nvPr/>
        </p:nvGrpSpPr>
        <p:grpSpPr>
          <a:xfrm rot="5400000">
            <a:off x="8523533" y="2828967"/>
            <a:ext cx="246221" cy="7847520"/>
            <a:chOff x="290261" y="769563"/>
            <a:chExt cx="246221" cy="7847520"/>
          </a:xfrm>
        </p:grpSpPr>
        <p:pic>
          <p:nvPicPr>
            <p:cNvPr id="6" name="Graphic 1">
              <a:extLst>
                <a:ext uri="{FF2B5EF4-FFF2-40B4-BE49-F238E27FC236}">
                  <a16:creationId xmlns:a16="http://schemas.microsoft.com/office/drawing/2014/main" id="{8B26B7BC-3127-8A4C-FF3D-51282636AFAC}"/>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rot="16200000">
              <a:off x="126114" y="8276406"/>
              <a:ext cx="504825" cy="176530"/>
            </a:xfrm>
            <a:prstGeom prst="rect">
              <a:avLst/>
            </a:prstGeom>
          </p:spPr>
        </p:pic>
        <p:sp>
          <p:nvSpPr>
            <p:cNvPr id="7" name="Rectangle 3">
              <a:extLst>
                <a:ext uri="{FF2B5EF4-FFF2-40B4-BE49-F238E27FC236}">
                  <a16:creationId xmlns:a16="http://schemas.microsoft.com/office/drawing/2014/main" id="{05A154C7-85B4-F5A9-4D6C-770203A322F3}"/>
                </a:ext>
              </a:extLst>
            </p:cNvPr>
            <p:cNvSpPr>
              <a:spLocks noChangeArrowheads="1"/>
            </p:cNvSpPr>
            <p:nvPr/>
          </p:nvSpPr>
          <p:spPr bwMode="auto">
            <a:xfrm rot="16200000">
              <a:off x="-3305800" y="4365624"/>
              <a:ext cx="7438344"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dirty="0">
                  <a:ln>
                    <a:noFill/>
                  </a:ln>
                  <a:effectLst/>
                  <a:latin typeface="Times New Roman" panose="02020603050405020304" pitchFamily="18" charset="0"/>
                  <a:ea typeface="Arial" panose="020B0604020202020204" pitchFamily="34" charset="0"/>
                  <a:cs typeface="Times New Roman" panose="02020603050405020304" pitchFamily="18" charset="0"/>
                </a:rPr>
                <a:t> </a:t>
              </a:r>
              <a:r>
                <a:rPr kumimoji="0" lang="en-US" altLang="en-US" sz="800" b="0" i="0" u="none" strike="noStrike" cap="none" normalizeH="0" baseline="0" dirty="0">
                  <a:ln>
                    <a:noFill/>
                  </a:ln>
                  <a:effectLst/>
                  <a:latin typeface="Times New Roman" panose="02020603050405020304" pitchFamily="18" charset="0"/>
                  <a:ea typeface="Arial" panose="020B0604020202020204" pitchFamily="34" charset="0"/>
                  <a:cs typeface="Times New Roman" panose="02020603050405020304" pitchFamily="18" charset="0"/>
                </a:rPr>
                <a:t>Sustain/Ed Learning Module © 2022 by Sustain/Ed is licensed under CC BY-NC 4.0. To view a copy of this license, visit </a:t>
              </a:r>
              <a:r>
                <a:rPr kumimoji="0" lang="en-US" altLang="en-US" sz="800" b="0" i="0" u="none" strike="noStrike" cap="none" normalizeH="0" baseline="0" dirty="0">
                  <a:ln>
                    <a:noFill/>
                  </a:ln>
                  <a:effectLst/>
                  <a:latin typeface="Times New Roman" panose="02020603050405020304" pitchFamily="18" charset="0"/>
                  <a:ea typeface="Arial" panose="020B0604020202020204" pitchFamily="34" charset="0"/>
                  <a:cs typeface="Times New Roman" panose="02020603050405020304" pitchFamily="18" charset="0"/>
                  <a:hlinkClick r:id="rId6">
                    <a:extLst>
                      <a:ext uri="{A12FA001-AC4F-418D-AE19-62706E023703}">
                        <ahyp:hlinkClr xmlns:ahyp="http://schemas.microsoft.com/office/drawing/2018/hyperlinkcolor" val="tx"/>
                      </a:ext>
                    </a:extLst>
                  </a:hlinkClick>
                </a:rPr>
                <a:t>http://creativecommons.org/licenses/by-nc/4.0/</a:t>
              </a:r>
              <a:r>
                <a:rPr kumimoji="0" lang="en-US" altLang="en-US" sz="1000" b="0" i="0" u="none" strike="noStrike" cap="none" normalizeH="0" baseline="0" dirty="0">
                  <a:ln>
                    <a:noFill/>
                  </a:ln>
                  <a:effectLst/>
                  <a:latin typeface="Times New Roman" panose="02020603050405020304" pitchFamily="18" charset="0"/>
                  <a:ea typeface="Arial" panose="020B0604020202020204" pitchFamily="34" charset="0"/>
                  <a:cs typeface="Times New Roman" panose="02020603050405020304" pitchFamily="18" charset="0"/>
                </a:rPr>
                <a:t> </a:t>
              </a:r>
              <a:endParaRPr kumimoji="0" lang="en-US" altLang="en-US" sz="1800" b="0" i="0" u="none" strike="noStrike" cap="none" normalizeH="0" baseline="0" dirty="0">
                <a:ln>
                  <a:noFill/>
                </a:ln>
                <a:effectLst/>
                <a:latin typeface="Arial" panose="020B0604020202020204" pitchFamily="34" charset="0"/>
              </a:endParaRPr>
            </a:p>
          </p:txBody>
        </p:sp>
      </p:grpSp>
    </p:spTree>
    <p:extLst>
      <p:ext uri="{BB962C8B-B14F-4D97-AF65-F5344CB8AC3E}">
        <p14:creationId xmlns:p14="http://schemas.microsoft.com/office/powerpoint/2010/main" val="2818138822"/>
      </p:ext>
    </p:extLst>
  </p:cSld>
  <p:clrMapOvr>
    <a:overrideClrMapping bg1="dk1" tx1="lt1" bg2="dk2" tx2="lt2" accent1="accent1" accent2="accent2" accent3="accent3" accent4="accent4" accent5="accent5" accent6="accent6" hlink="hlink" folHlink="folHlink"/>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6041" y="2621251"/>
            <a:ext cx="1352935" cy="553998"/>
          </a:xfrm>
          <a:prstGeom prst="rect">
            <a:avLst/>
          </a:prstGeom>
          <a:noFill/>
          <a:ln>
            <a:solidFill>
              <a:schemeClr val="tx1"/>
            </a:solidFill>
          </a:ln>
        </p:spPr>
        <p:txBody>
          <a:bodyPr wrap="none" lIns="0" tIns="0" rIns="0" bIns="0" rtlCol="0">
            <a:spAutoFit/>
          </a:bodyPr>
          <a:lstStyle/>
          <a:p>
            <a:pPr algn="ctr"/>
            <a:r>
              <a:rPr lang="en-GB" dirty="0">
                <a:latin typeface="Candara" panose="020E0502030303020204" pitchFamily="34" charset="0"/>
              </a:rPr>
              <a:t>400000 B.C.E </a:t>
            </a:r>
          </a:p>
          <a:p>
            <a:pPr algn="ctr"/>
            <a:r>
              <a:rPr lang="en-GB" dirty="0">
                <a:latin typeface="Candara" panose="020E0502030303020204" pitchFamily="34" charset="0"/>
              </a:rPr>
              <a:t>Fire usage</a:t>
            </a:r>
          </a:p>
        </p:txBody>
      </p:sp>
      <p:sp>
        <p:nvSpPr>
          <p:cNvPr id="6" name="TextBox 5"/>
          <p:cNvSpPr txBox="1"/>
          <p:nvPr/>
        </p:nvSpPr>
        <p:spPr>
          <a:xfrm>
            <a:off x="2025475" y="2621251"/>
            <a:ext cx="1538334" cy="1107996"/>
          </a:xfrm>
          <a:prstGeom prst="rect">
            <a:avLst/>
          </a:prstGeom>
          <a:noFill/>
          <a:ln>
            <a:solidFill>
              <a:schemeClr val="tx1"/>
            </a:solidFill>
          </a:ln>
        </p:spPr>
        <p:txBody>
          <a:bodyPr wrap="square" lIns="0" tIns="0" rIns="0" bIns="0" rtlCol="0">
            <a:spAutoFit/>
          </a:bodyPr>
          <a:lstStyle/>
          <a:p>
            <a:pPr algn="ctr"/>
            <a:r>
              <a:rPr lang="en-GB" dirty="0">
                <a:latin typeface="Candara" panose="020E0502030303020204" pitchFamily="34" charset="0"/>
              </a:rPr>
              <a:t>200 B.C.E.</a:t>
            </a:r>
          </a:p>
          <a:p>
            <a:pPr algn="ctr"/>
            <a:r>
              <a:rPr lang="en-GB" dirty="0">
                <a:latin typeface="Candara" panose="020E0502030303020204" pitchFamily="34" charset="0"/>
              </a:rPr>
              <a:t>Natural gas to make salt from salt water</a:t>
            </a:r>
          </a:p>
        </p:txBody>
      </p:sp>
      <p:sp>
        <p:nvSpPr>
          <p:cNvPr id="7" name="TextBox 6"/>
          <p:cNvSpPr txBox="1"/>
          <p:nvPr/>
        </p:nvSpPr>
        <p:spPr>
          <a:xfrm>
            <a:off x="3617680" y="2621251"/>
            <a:ext cx="1423880" cy="1938992"/>
          </a:xfrm>
          <a:prstGeom prst="rect">
            <a:avLst/>
          </a:prstGeom>
          <a:noFill/>
          <a:ln>
            <a:solidFill>
              <a:schemeClr val="tx1"/>
            </a:solidFill>
          </a:ln>
        </p:spPr>
        <p:txBody>
          <a:bodyPr wrap="square" lIns="0" tIns="0" rIns="0" bIns="0" rtlCol="0">
            <a:spAutoFit/>
          </a:bodyPr>
          <a:lstStyle/>
          <a:p>
            <a:pPr algn="ctr"/>
            <a:r>
              <a:rPr lang="en-GB" dirty="0">
                <a:latin typeface="Candara" panose="020E0502030303020204" pitchFamily="34" charset="0"/>
              </a:rPr>
              <a:t>0 B.C.E.</a:t>
            </a:r>
          </a:p>
          <a:p>
            <a:pPr algn="ctr"/>
            <a:r>
              <a:rPr lang="en-GB" dirty="0">
                <a:latin typeface="Candara" panose="020E0502030303020204" pitchFamily="34" charset="0"/>
              </a:rPr>
              <a:t>Hydropower used by Greeks to turn water wheels for grinding grains</a:t>
            </a:r>
          </a:p>
        </p:txBody>
      </p:sp>
      <p:sp>
        <p:nvSpPr>
          <p:cNvPr id="9" name="TextBox 8"/>
          <p:cNvSpPr txBox="1"/>
          <p:nvPr/>
        </p:nvSpPr>
        <p:spPr>
          <a:xfrm>
            <a:off x="7585210" y="2584729"/>
            <a:ext cx="1448569" cy="1384995"/>
          </a:xfrm>
          <a:prstGeom prst="rect">
            <a:avLst/>
          </a:prstGeom>
          <a:noFill/>
          <a:ln>
            <a:solidFill>
              <a:schemeClr val="tx1"/>
            </a:solidFill>
          </a:ln>
        </p:spPr>
        <p:txBody>
          <a:bodyPr wrap="square" lIns="0" tIns="0" rIns="0" bIns="0" rtlCol="0">
            <a:spAutoFit/>
          </a:bodyPr>
          <a:lstStyle/>
          <a:p>
            <a:pPr algn="ctr"/>
            <a:r>
              <a:rPr lang="en-GB" dirty="0">
                <a:latin typeface="Candara" panose="020E0502030303020204" pitchFamily="34" charset="0"/>
              </a:rPr>
              <a:t>1821 C.E.</a:t>
            </a:r>
          </a:p>
          <a:p>
            <a:pPr algn="ctr"/>
            <a:r>
              <a:rPr lang="en-GB" dirty="0">
                <a:latin typeface="Candara" panose="020E0502030303020204" pitchFamily="34" charset="0"/>
              </a:rPr>
              <a:t>Principle for electric motors invented</a:t>
            </a:r>
          </a:p>
        </p:txBody>
      </p:sp>
      <p:sp>
        <p:nvSpPr>
          <p:cNvPr id="10" name="TextBox 9"/>
          <p:cNvSpPr txBox="1"/>
          <p:nvPr/>
        </p:nvSpPr>
        <p:spPr>
          <a:xfrm>
            <a:off x="9172708" y="2621251"/>
            <a:ext cx="1342894" cy="830997"/>
          </a:xfrm>
          <a:prstGeom prst="rect">
            <a:avLst/>
          </a:prstGeom>
          <a:noFill/>
          <a:ln>
            <a:solidFill>
              <a:schemeClr val="tx1"/>
            </a:solidFill>
          </a:ln>
        </p:spPr>
        <p:txBody>
          <a:bodyPr wrap="square" lIns="0" tIns="0" rIns="0" bIns="0" rtlCol="0">
            <a:spAutoFit/>
          </a:bodyPr>
          <a:lstStyle/>
          <a:p>
            <a:pPr algn="ctr"/>
            <a:r>
              <a:rPr lang="en-GB" dirty="0">
                <a:latin typeface="Candara" panose="020E0502030303020204" pitchFamily="34" charset="0"/>
              </a:rPr>
              <a:t>1879 C.E.</a:t>
            </a:r>
          </a:p>
          <a:p>
            <a:pPr algn="ctr"/>
            <a:r>
              <a:rPr lang="en-GB" dirty="0">
                <a:latin typeface="Candara" panose="020E0502030303020204" pitchFamily="34" charset="0"/>
              </a:rPr>
              <a:t>Incandescent light bulb</a:t>
            </a:r>
          </a:p>
        </p:txBody>
      </p:sp>
      <p:sp>
        <p:nvSpPr>
          <p:cNvPr id="11" name="TextBox 10"/>
          <p:cNvSpPr txBox="1"/>
          <p:nvPr/>
        </p:nvSpPr>
        <p:spPr>
          <a:xfrm>
            <a:off x="10551126" y="2621251"/>
            <a:ext cx="1381816" cy="1661993"/>
          </a:xfrm>
          <a:prstGeom prst="rect">
            <a:avLst/>
          </a:prstGeom>
          <a:noFill/>
          <a:ln>
            <a:solidFill>
              <a:schemeClr val="tx1"/>
            </a:solidFill>
          </a:ln>
        </p:spPr>
        <p:txBody>
          <a:bodyPr wrap="square" lIns="0" tIns="0" rIns="0" bIns="0" rtlCol="0">
            <a:spAutoFit/>
          </a:bodyPr>
          <a:lstStyle/>
          <a:p>
            <a:pPr algn="ctr"/>
            <a:r>
              <a:rPr lang="en-GB" dirty="0">
                <a:latin typeface="Candara" panose="020E0502030303020204" pitchFamily="34" charset="0"/>
              </a:rPr>
              <a:t>1954 C.E.</a:t>
            </a:r>
          </a:p>
          <a:p>
            <a:pPr algn="ctr"/>
            <a:r>
              <a:rPr lang="en-GB" dirty="0">
                <a:latin typeface="Candara" panose="020E0502030303020204" pitchFamily="34" charset="0"/>
              </a:rPr>
              <a:t>First nuclear power plant &amp; solar </a:t>
            </a:r>
            <a:r>
              <a:rPr lang="en-GB" dirty="0">
                <a:latin typeface="Candara" panose="020E0502030303020204" pitchFamily="34" charset="0"/>
                <a:sym typeface="Wingdings" panose="05000000000000000000" pitchFamily="2" charset="2"/>
              </a:rPr>
              <a:t></a:t>
            </a:r>
            <a:r>
              <a:rPr lang="en-GB" dirty="0">
                <a:latin typeface="Candara" panose="020E0502030303020204" pitchFamily="34" charset="0"/>
              </a:rPr>
              <a:t> electricity was discovered</a:t>
            </a:r>
          </a:p>
        </p:txBody>
      </p:sp>
      <p:sp>
        <p:nvSpPr>
          <p:cNvPr id="14" name="TextBox 13"/>
          <p:cNvSpPr txBox="1"/>
          <p:nvPr/>
        </p:nvSpPr>
        <p:spPr>
          <a:xfrm>
            <a:off x="5869459" y="2621251"/>
            <a:ext cx="1576823" cy="1107996"/>
          </a:xfrm>
          <a:prstGeom prst="rect">
            <a:avLst/>
          </a:prstGeom>
          <a:noFill/>
          <a:ln>
            <a:solidFill>
              <a:schemeClr val="tx1"/>
            </a:solidFill>
          </a:ln>
        </p:spPr>
        <p:txBody>
          <a:bodyPr wrap="square" lIns="0" tIns="0" rIns="0" bIns="0" rtlCol="0">
            <a:spAutoFit/>
          </a:bodyPr>
          <a:lstStyle/>
          <a:p>
            <a:pPr algn="ctr"/>
            <a:r>
              <a:rPr lang="en-GB" dirty="0">
                <a:latin typeface="Candara" panose="020E0502030303020204" pitchFamily="34" charset="0"/>
              </a:rPr>
              <a:t>1646 - 1750 C.E. </a:t>
            </a:r>
          </a:p>
          <a:p>
            <a:pPr algn="ctr"/>
            <a:r>
              <a:rPr lang="en-GB" dirty="0">
                <a:latin typeface="Candara" panose="020E0502030303020204" pitchFamily="34" charset="0"/>
              </a:rPr>
              <a:t>Industrial Revolution begins</a:t>
            </a:r>
          </a:p>
        </p:txBody>
      </p:sp>
      <p:pic>
        <p:nvPicPr>
          <p:cNvPr id="15" name="Picture 6" descr="Cartoon Fire Flames transparent PNG - Stick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28638" y="3337505"/>
            <a:ext cx="556935" cy="687110"/>
          </a:xfrm>
          <a:prstGeom prst="rect">
            <a:avLst/>
          </a:prstGeom>
          <a:noFill/>
          <a:extLst>
            <a:ext uri="{909E8E84-426E-40DD-AFC4-6F175D3DCCD1}">
              <a14:hiddenFill xmlns:a14="http://schemas.microsoft.com/office/drawing/2010/main">
                <a:solidFill>
                  <a:srgbClr val="FFFFFF"/>
                </a:solidFill>
              </a14:hiddenFill>
            </a:ext>
          </a:extLst>
        </p:spPr>
      </p:pic>
      <p:sp>
        <p:nvSpPr>
          <p:cNvPr id="12" name="TextBox 11">
            <a:extLst>
              <a:ext uri="{FF2B5EF4-FFF2-40B4-BE49-F238E27FC236}">
                <a16:creationId xmlns:a16="http://schemas.microsoft.com/office/drawing/2014/main" id="{42ECEDCD-492D-4491-B7AC-AD19664ECB2D}"/>
              </a:ext>
            </a:extLst>
          </p:cNvPr>
          <p:cNvSpPr txBox="1"/>
          <p:nvPr/>
        </p:nvSpPr>
        <p:spPr>
          <a:xfrm>
            <a:off x="132080" y="5973259"/>
            <a:ext cx="9159599" cy="523220"/>
          </a:xfrm>
          <a:prstGeom prst="rect">
            <a:avLst/>
          </a:prstGeom>
          <a:noFill/>
        </p:spPr>
        <p:txBody>
          <a:bodyPr wrap="square">
            <a:spAutoFit/>
          </a:bodyPr>
          <a:lstStyle/>
          <a:p>
            <a:r>
              <a:rPr lang="en-GB" sz="1400" b="0" i="0" u="sng" strike="noStrike" dirty="0">
                <a:effectLst/>
                <a:latin typeface="Candara" panose="020E0502030303020204" pitchFamily="34" charset="0"/>
                <a:hlinkClick r:id="rId4">
                  <a:extLst>
                    <a:ext uri="{A12FA001-AC4F-418D-AE19-62706E023703}">
                      <ahyp:hlinkClr xmlns:ahyp="http://schemas.microsoft.com/office/drawing/2018/hyperlinkcolor" val="tx"/>
                    </a:ext>
                  </a:extLst>
                </a:hlinkClick>
              </a:rPr>
              <a:t>https://interestingengineering.com/industrial-revolution-the-ultimate-guide-to-this-game-changing-period</a:t>
            </a:r>
            <a:r>
              <a:rPr lang="en-GB" sz="1400" b="0" i="0" dirty="0">
                <a:effectLst/>
                <a:latin typeface="Candara" panose="020E0502030303020204" pitchFamily="34" charset="0"/>
              </a:rPr>
              <a:t> </a:t>
            </a:r>
          </a:p>
          <a:p>
            <a:r>
              <a:rPr lang="en-US" sz="1400" dirty="0">
                <a:latin typeface="Candara" panose="020E0502030303020204" pitchFamily="34" charset="0"/>
                <a:hlinkClick r:id="rId5">
                  <a:extLst>
                    <a:ext uri="{A12FA001-AC4F-418D-AE19-62706E023703}">
                      <ahyp:hlinkClr xmlns:ahyp="http://schemas.microsoft.com/office/drawing/2018/hyperlinkcolor" val="tx"/>
                    </a:ext>
                  </a:extLst>
                </a:hlinkClick>
              </a:rPr>
              <a:t>https://instituteforenergyresearch.org/history-electricity/#Politicized</a:t>
            </a:r>
            <a:r>
              <a:rPr lang="en-GB" sz="1400" dirty="0">
                <a:latin typeface="Candara" panose="020E0502030303020204" pitchFamily="34" charset="0"/>
              </a:rPr>
              <a:t> </a:t>
            </a:r>
            <a:endParaRPr lang="en-US" sz="1400" dirty="0">
              <a:latin typeface="Candara" panose="020E0502030303020204" pitchFamily="34" charset="0"/>
            </a:endParaRPr>
          </a:p>
        </p:txBody>
      </p:sp>
      <p:cxnSp>
        <p:nvCxnSpPr>
          <p:cNvPr id="13" name="Straight Arrow Connector 12">
            <a:extLst>
              <a:ext uri="{FF2B5EF4-FFF2-40B4-BE49-F238E27FC236}">
                <a16:creationId xmlns:a16="http://schemas.microsoft.com/office/drawing/2014/main" id="{CEEF20FC-F96B-4730-A1AC-5A361B34E28F}"/>
              </a:ext>
            </a:extLst>
          </p:cNvPr>
          <p:cNvCxnSpPr>
            <a:cxnSpLocks/>
          </p:cNvCxnSpPr>
          <p:nvPr/>
        </p:nvCxnSpPr>
        <p:spPr>
          <a:xfrm>
            <a:off x="2425025" y="2335426"/>
            <a:ext cx="9432000" cy="0"/>
          </a:xfrm>
          <a:prstGeom prst="straightConnector1">
            <a:avLst/>
          </a:prstGeom>
          <a:ln w="79375">
            <a:solidFill>
              <a:schemeClr val="tx2">
                <a:lumMod val="60000"/>
                <a:lumOff val="40000"/>
              </a:schemeClr>
            </a:solidFill>
            <a:tailEnd type="stealth" w="lg" len="lg"/>
          </a:ln>
        </p:spPr>
        <p:style>
          <a:lnRef idx="1">
            <a:schemeClr val="accent1"/>
          </a:lnRef>
          <a:fillRef idx="0">
            <a:schemeClr val="accent1"/>
          </a:fillRef>
          <a:effectRef idx="0">
            <a:schemeClr val="accent1"/>
          </a:effectRef>
          <a:fontRef idx="minor">
            <a:schemeClr val="tx1"/>
          </a:fontRef>
        </p:style>
      </p:cxnSp>
      <p:cxnSp>
        <p:nvCxnSpPr>
          <p:cNvPr id="16" name="Straight Arrow Connector 15">
            <a:extLst>
              <a:ext uri="{FF2B5EF4-FFF2-40B4-BE49-F238E27FC236}">
                <a16:creationId xmlns:a16="http://schemas.microsoft.com/office/drawing/2014/main" id="{AE58032E-5A57-470A-BF5F-9E0EDAD0A26F}"/>
              </a:ext>
            </a:extLst>
          </p:cNvPr>
          <p:cNvCxnSpPr>
            <a:cxnSpLocks/>
          </p:cNvCxnSpPr>
          <p:nvPr/>
        </p:nvCxnSpPr>
        <p:spPr>
          <a:xfrm>
            <a:off x="132080" y="2335426"/>
            <a:ext cx="2376000" cy="0"/>
          </a:xfrm>
          <a:prstGeom prst="straightConnector1">
            <a:avLst/>
          </a:prstGeom>
          <a:ln w="76200">
            <a:solidFill>
              <a:schemeClr val="tx2">
                <a:lumMod val="60000"/>
                <a:lumOff val="40000"/>
              </a:schemeClr>
            </a:solidFill>
            <a:prstDash val="sysDash"/>
            <a:headEnd type="none" w="med" len="med"/>
            <a:tailEnd type="none" w="med" len="med"/>
          </a:ln>
        </p:spPr>
        <p:style>
          <a:lnRef idx="1">
            <a:schemeClr val="accent1"/>
          </a:lnRef>
          <a:fillRef idx="0">
            <a:schemeClr val="accent1"/>
          </a:fillRef>
          <a:effectRef idx="0">
            <a:schemeClr val="accent1"/>
          </a:effectRef>
          <a:fontRef idx="minor">
            <a:schemeClr val="tx1"/>
          </a:fontRef>
        </p:style>
      </p:cxnSp>
      <p:pic>
        <p:nvPicPr>
          <p:cNvPr id="17" name="Picture 16" descr="Light bulb on green grass">
            <a:extLst>
              <a:ext uri="{FF2B5EF4-FFF2-40B4-BE49-F238E27FC236}">
                <a16:creationId xmlns:a16="http://schemas.microsoft.com/office/drawing/2014/main" id="{CAE153E7-C5CF-44F9-80FF-DCC224B861FD}"/>
              </a:ext>
            </a:extLst>
          </p:cNvPr>
          <p:cNvPicPr>
            <a:picLocks noChangeAspect="1"/>
          </p:cNvPicPr>
          <p:nvPr/>
        </p:nvPicPr>
        <p:blipFill rotWithShape="1">
          <a:blip r:embed="rId6"/>
          <a:srcRect t="13427" b="22614"/>
          <a:stretch/>
        </p:blipFill>
        <p:spPr>
          <a:xfrm>
            <a:off x="10515602" y="4961752"/>
            <a:ext cx="1440000" cy="614768"/>
          </a:xfrm>
          <a:prstGeom prst="rect">
            <a:avLst/>
          </a:prstGeom>
        </p:spPr>
      </p:pic>
      <p:pic>
        <p:nvPicPr>
          <p:cNvPr id="18" name="Picture 17">
            <a:extLst>
              <a:ext uri="{FF2B5EF4-FFF2-40B4-BE49-F238E27FC236}">
                <a16:creationId xmlns:a16="http://schemas.microsoft.com/office/drawing/2014/main" id="{CDEF6235-4DD2-4953-BC68-E2DD7DDB3697}"/>
              </a:ext>
            </a:extLst>
          </p:cNvPr>
          <p:cNvPicPr>
            <a:picLocks noChangeAspect="1"/>
          </p:cNvPicPr>
          <p:nvPr/>
        </p:nvPicPr>
        <p:blipFill rotWithShape="1">
          <a:blip r:embed="rId7"/>
          <a:srcRect t="13371" r="2" b="7027"/>
          <a:stretch/>
        </p:blipFill>
        <p:spPr>
          <a:xfrm>
            <a:off x="10515602" y="5650864"/>
            <a:ext cx="1440000" cy="644790"/>
          </a:xfrm>
          <a:prstGeom prst="rect">
            <a:avLst/>
          </a:prstGeom>
        </p:spPr>
      </p:pic>
      <p:sp>
        <p:nvSpPr>
          <p:cNvPr id="2" name="TextBox 1">
            <a:extLst>
              <a:ext uri="{FF2B5EF4-FFF2-40B4-BE49-F238E27FC236}">
                <a16:creationId xmlns:a16="http://schemas.microsoft.com/office/drawing/2014/main" id="{61DFB74C-3B4C-470B-9415-9796CDBAA7B7}"/>
              </a:ext>
            </a:extLst>
          </p:cNvPr>
          <p:cNvSpPr txBox="1"/>
          <p:nvPr/>
        </p:nvSpPr>
        <p:spPr>
          <a:xfrm>
            <a:off x="10707604" y="4623861"/>
            <a:ext cx="1088760" cy="369332"/>
          </a:xfrm>
          <a:prstGeom prst="rect">
            <a:avLst/>
          </a:prstGeom>
          <a:noFill/>
        </p:spPr>
        <p:txBody>
          <a:bodyPr wrap="none" rtlCol="0">
            <a:spAutoFit/>
          </a:bodyPr>
          <a:lstStyle/>
          <a:p>
            <a:r>
              <a:rPr lang="en-US" dirty="0">
                <a:latin typeface="Candara" panose="020E0502030303020204" pitchFamily="34" charset="0"/>
              </a:rPr>
              <a:t>Eco Diary</a:t>
            </a:r>
          </a:p>
        </p:txBody>
      </p:sp>
      <p:grpSp>
        <p:nvGrpSpPr>
          <p:cNvPr id="19" name="Group 18">
            <a:extLst>
              <a:ext uri="{FF2B5EF4-FFF2-40B4-BE49-F238E27FC236}">
                <a16:creationId xmlns:a16="http://schemas.microsoft.com/office/drawing/2014/main" id="{0FEB6254-CDB3-5538-193D-369A643F3923}"/>
              </a:ext>
            </a:extLst>
          </p:cNvPr>
          <p:cNvGrpSpPr/>
          <p:nvPr/>
        </p:nvGrpSpPr>
        <p:grpSpPr>
          <a:xfrm rot="5400000">
            <a:off x="8523533" y="2828967"/>
            <a:ext cx="246221" cy="7847520"/>
            <a:chOff x="290261" y="769563"/>
            <a:chExt cx="246221" cy="7847520"/>
          </a:xfrm>
        </p:grpSpPr>
        <p:pic>
          <p:nvPicPr>
            <p:cNvPr id="20" name="Graphic 1">
              <a:extLst>
                <a:ext uri="{FF2B5EF4-FFF2-40B4-BE49-F238E27FC236}">
                  <a16:creationId xmlns:a16="http://schemas.microsoft.com/office/drawing/2014/main" id="{649D3A88-1A32-0FAD-8FEB-B551F4921624}"/>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rot="16200000">
              <a:off x="126114" y="8276406"/>
              <a:ext cx="504825" cy="176530"/>
            </a:xfrm>
            <a:prstGeom prst="rect">
              <a:avLst/>
            </a:prstGeom>
          </p:spPr>
        </p:pic>
        <p:sp>
          <p:nvSpPr>
            <p:cNvPr id="21" name="Rectangle 3">
              <a:extLst>
                <a:ext uri="{FF2B5EF4-FFF2-40B4-BE49-F238E27FC236}">
                  <a16:creationId xmlns:a16="http://schemas.microsoft.com/office/drawing/2014/main" id="{FD799621-6E60-8A98-6764-C01671B2550C}"/>
                </a:ext>
              </a:extLst>
            </p:cNvPr>
            <p:cNvSpPr>
              <a:spLocks noChangeArrowheads="1"/>
            </p:cNvSpPr>
            <p:nvPr/>
          </p:nvSpPr>
          <p:spPr bwMode="auto">
            <a:xfrm rot="16200000">
              <a:off x="-3305800" y="4365624"/>
              <a:ext cx="7438344"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dirty="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 </a:t>
              </a:r>
              <a:r>
                <a:rPr kumimoji="0" lang="en-US" altLang="en-US" sz="800" b="0" i="0" u="none" strike="noStrike" cap="none" normalizeH="0" baseline="0" dirty="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Sustain/Ed Learning Module © 2022 by Sustain/Ed is licensed under CC BY-NC 4.0. To view a copy of this license, visit </a:t>
              </a:r>
              <a:r>
                <a:rPr kumimoji="0" lang="en-US" altLang="en-US" sz="800" b="0" i="0" u="none" strike="noStrike" cap="none" normalizeH="0" baseline="0" dirty="0">
                  <a:ln>
                    <a:noFill/>
                  </a:ln>
                  <a:solidFill>
                    <a:schemeClr val="tx1"/>
                  </a:solidFill>
                  <a:effectLst/>
                  <a:latin typeface="Times New Roman" panose="02020603050405020304" pitchFamily="18" charset="0"/>
                  <a:ea typeface="Arial" panose="020B0604020202020204" pitchFamily="34" charset="0"/>
                  <a:cs typeface="Times New Roman" panose="02020603050405020304" pitchFamily="18" charset="0"/>
                  <a:hlinkClick r:id="rId10"/>
                </a:rPr>
                <a:t>http://creativecommons.org/licenses/by-nc/4.0/</a:t>
              </a:r>
              <a:r>
                <a:rPr kumimoji="0" lang="en-US" altLang="en-US" sz="1000" b="0" i="0" u="none" strike="noStrike" cap="none" normalizeH="0" baseline="0" dirty="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 </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grpSp>
    </p:spTree>
    <p:extLst>
      <p:ext uri="{BB962C8B-B14F-4D97-AF65-F5344CB8AC3E}">
        <p14:creationId xmlns:p14="http://schemas.microsoft.com/office/powerpoint/2010/main" val="316922600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913230" y="643467"/>
            <a:ext cx="10213683" cy="5260047"/>
          </a:xfrm>
          <a:prstGeom prst="rect">
            <a:avLst/>
          </a:prstGeom>
        </p:spPr>
      </p:pic>
      <p:sp>
        <p:nvSpPr>
          <p:cNvPr id="3" name="TextBox 2">
            <a:extLst>
              <a:ext uri="{FF2B5EF4-FFF2-40B4-BE49-F238E27FC236}">
                <a16:creationId xmlns:a16="http://schemas.microsoft.com/office/drawing/2014/main" id="{B3AE57A2-33D4-4989-AFB2-7E371176A557}"/>
              </a:ext>
            </a:extLst>
          </p:cNvPr>
          <p:cNvSpPr txBox="1"/>
          <p:nvPr/>
        </p:nvSpPr>
        <p:spPr>
          <a:xfrm>
            <a:off x="359596" y="120247"/>
            <a:ext cx="5165197" cy="523220"/>
          </a:xfrm>
          <a:prstGeom prst="rect">
            <a:avLst/>
          </a:prstGeom>
          <a:noFill/>
        </p:spPr>
        <p:txBody>
          <a:bodyPr wrap="none" rtlCol="0">
            <a:spAutoFit/>
          </a:bodyPr>
          <a:lstStyle/>
          <a:p>
            <a:r>
              <a:rPr lang="en-US" sz="2800" dirty="0">
                <a:latin typeface="Candara" panose="020E0502030303020204" pitchFamily="34" charset="0"/>
              </a:rPr>
              <a:t>Since the </a:t>
            </a:r>
            <a:r>
              <a:rPr lang="en-US" sz="2800" dirty="0">
                <a:solidFill>
                  <a:schemeClr val="bg1">
                    <a:lumMod val="65000"/>
                  </a:schemeClr>
                </a:solidFill>
                <a:latin typeface="Candara" panose="020E0502030303020204" pitchFamily="34" charset="0"/>
              </a:rPr>
              <a:t>Industrial Revolution…</a:t>
            </a:r>
          </a:p>
        </p:txBody>
      </p:sp>
      <p:sp>
        <p:nvSpPr>
          <p:cNvPr id="4" name="TextBox 3">
            <a:extLst>
              <a:ext uri="{FF2B5EF4-FFF2-40B4-BE49-F238E27FC236}">
                <a16:creationId xmlns:a16="http://schemas.microsoft.com/office/drawing/2014/main" id="{BFBBD87E-8136-405C-8D8B-A757F8641F17}"/>
              </a:ext>
            </a:extLst>
          </p:cNvPr>
          <p:cNvSpPr txBox="1"/>
          <p:nvPr/>
        </p:nvSpPr>
        <p:spPr>
          <a:xfrm>
            <a:off x="4591828" y="6165124"/>
            <a:ext cx="7462299" cy="523220"/>
          </a:xfrm>
          <a:prstGeom prst="rect">
            <a:avLst/>
          </a:prstGeom>
          <a:noFill/>
        </p:spPr>
        <p:txBody>
          <a:bodyPr wrap="none" rtlCol="0">
            <a:spAutoFit/>
          </a:bodyPr>
          <a:lstStyle/>
          <a:p>
            <a:r>
              <a:rPr lang="en-US" sz="2800" dirty="0">
                <a:latin typeface="Candara" panose="020E0502030303020204" pitchFamily="34" charset="0"/>
              </a:rPr>
              <a:t>…we are now undergoing an </a:t>
            </a:r>
            <a:r>
              <a:rPr lang="en-US" sz="2800" dirty="0">
                <a:solidFill>
                  <a:srgbClr val="00B050"/>
                </a:solidFill>
                <a:latin typeface="Candara" panose="020E0502030303020204" pitchFamily="34" charset="0"/>
              </a:rPr>
              <a:t>Energy Revolution</a:t>
            </a:r>
          </a:p>
        </p:txBody>
      </p:sp>
      <p:grpSp>
        <p:nvGrpSpPr>
          <p:cNvPr id="5" name="Group 4">
            <a:extLst>
              <a:ext uri="{FF2B5EF4-FFF2-40B4-BE49-F238E27FC236}">
                <a16:creationId xmlns:a16="http://schemas.microsoft.com/office/drawing/2014/main" id="{2FD38A5F-CBD1-40BC-B176-66305488FE58}"/>
              </a:ext>
            </a:extLst>
          </p:cNvPr>
          <p:cNvGrpSpPr/>
          <p:nvPr/>
        </p:nvGrpSpPr>
        <p:grpSpPr>
          <a:xfrm>
            <a:off x="-28982" y="1021278"/>
            <a:ext cx="481326" cy="5754421"/>
            <a:chOff x="42269" y="1021278"/>
            <a:chExt cx="481326" cy="5754421"/>
          </a:xfrm>
        </p:grpSpPr>
        <p:pic>
          <p:nvPicPr>
            <p:cNvPr id="6" name="Graphic 1">
              <a:extLst>
                <a:ext uri="{FF2B5EF4-FFF2-40B4-BE49-F238E27FC236}">
                  <a16:creationId xmlns:a16="http://schemas.microsoft.com/office/drawing/2014/main" id="{B82FAB77-41FE-6EF4-839B-2B0FE74E78BB}"/>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rot="16200000">
              <a:off x="-50416" y="6423146"/>
              <a:ext cx="504825" cy="176530"/>
            </a:xfrm>
            <a:prstGeom prst="rect">
              <a:avLst/>
            </a:prstGeom>
          </p:spPr>
        </p:pic>
        <p:sp>
          <p:nvSpPr>
            <p:cNvPr id="7" name="Rectangle 3">
              <a:extLst>
                <a:ext uri="{FF2B5EF4-FFF2-40B4-BE49-F238E27FC236}">
                  <a16:creationId xmlns:a16="http://schemas.microsoft.com/office/drawing/2014/main" id="{397893DA-ED82-7921-304F-D1EC7120F718}"/>
                </a:ext>
              </a:extLst>
            </p:cNvPr>
            <p:cNvSpPr>
              <a:spLocks noChangeArrowheads="1"/>
            </p:cNvSpPr>
            <p:nvPr/>
          </p:nvSpPr>
          <p:spPr bwMode="auto">
            <a:xfrm rot="16200000">
              <a:off x="-2362546" y="3474030"/>
              <a:ext cx="5305614"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dirty="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 </a:t>
              </a:r>
              <a:r>
                <a:rPr kumimoji="0" lang="en-US" altLang="en-US" sz="800" b="0" i="0" u="none" strike="noStrike" cap="none" normalizeH="0" baseline="0" dirty="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Sustain/Ed Learning Module © 2022 by Sustain/Ed is licensed under CC BY-NC 4.0. To view a copy of this license, visit </a:t>
              </a:r>
              <a:r>
                <a:rPr kumimoji="0" lang="en-US" altLang="en-US" sz="800" b="0" i="0" u="none" strike="noStrike" cap="none" normalizeH="0" baseline="0" dirty="0">
                  <a:ln>
                    <a:noFill/>
                  </a:ln>
                  <a:solidFill>
                    <a:schemeClr val="tx1"/>
                  </a:solidFill>
                  <a:effectLst/>
                  <a:latin typeface="Times New Roman" panose="02020603050405020304" pitchFamily="18" charset="0"/>
                  <a:ea typeface="Arial" panose="020B0604020202020204" pitchFamily="34" charset="0"/>
                  <a:cs typeface="Times New Roman" panose="02020603050405020304" pitchFamily="18" charset="0"/>
                  <a:hlinkClick r:id="rId6"/>
                </a:rPr>
                <a:t>http://creativecommons.org/licenses/by-nc/4.0/</a:t>
              </a:r>
              <a:r>
                <a:rPr kumimoji="0" lang="en-US" altLang="en-US" sz="1000" b="0" i="0" u="none" strike="noStrike" cap="none" normalizeH="0" baseline="0" dirty="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 </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8" name="Rectangle 7">
              <a:extLst>
                <a:ext uri="{FF2B5EF4-FFF2-40B4-BE49-F238E27FC236}">
                  <a16:creationId xmlns:a16="http://schemas.microsoft.com/office/drawing/2014/main" id="{46F0B186-1D5E-C739-0BA7-8D357E6A3E04}"/>
                </a:ext>
              </a:extLst>
            </p:cNvPr>
            <p:cNvSpPr/>
            <p:nvPr/>
          </p:nvSpPr>
          <p:spPr>
            <a:xfrm>
              <a:off x="42269" y="1033153"/>
              <a:ext cx="481326" cy="5742546"/>
            </a:xfrm>
            <a:prstGeom prst="rect">
              <a:avLst/>
            </a:prstGeom>
            <a:solidFill>
              <a:schemeClr val="bg1">
                <a:alpha val="5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208705358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Rectangle 7">
            <a:extLst>
              <a:ext uri="{FF2B5EF4-FFF2-40B4-BE49-F238E27FC236}">
                <a16:creationId xmlns:a16="http://schemas.microsoft.com/office/drawing/2014/main" id="{5A0118C5-4F8D-4CF4-BADD-53FEACC6C42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Oval 9">
            <a:extLst>
              <a:ext uri="{FF2B5EF4-FFF2-40B4-BE49-F238E27FC236}">
                <a16:creationId xmlns:a16="http://schemas.microsoft.com/office/drawing/2014/main" id="{4E0A5C5C-2A95-428E-9F6A-0D29EBD57C9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88395" y="1040837"/>
            <a:ext cx="4754948" cy="4754948"/>
          </a:xfrm>
          <a:prstGeom prst="ellipse">
            <a:avLst/>
          </a:prstGeom>
          <a:solidFill>
            <a:srgbClr val="FFFFFF"/>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11">
            <a:extLst>
              <a:ext uri="{FF2B5EF4-FFF2-40B4-BE49-F238E27FC236}">
                <a16:creationId xmlns:a16="http://schemas.microsoft.com/office/drawing/2014/main" id="{1056F38F-7C4E-461D-8709-7D0024AE1F7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79411" y="1029607"/>
            <a:ext cx="4754948" cy="4754948"/>
          </a:xfrm>
          <a:prstGeom prst="ellipse">
            <a:avLst/>
          </a:prstGeom>
          <a:solidFill>
            <a:schemeClr val="accent6">
              <a:alpha val="30000"/>
            </a:schemeClr>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13">
            <a:extLst>
              <a:ext uri="{FF2B5EF4-FFF2-40B4-BE49-F238E27FC236}">
                <a16:creationId xmlns:a16="http://schemas.microsoft.com/office/drawing/2014/main" id="{C7278469-3C3C-49CE-AEEE-E176A4900B7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39960" y="934855"/>
            <a:ext cx="4754948" cy="4754948"/>
          </a:xfrm>
          <a:prstGeom prst="ellipse">
            <a:avLst/>
          </a:prstGeom>
          <a:solidFill>
            <a:schemeClr val="tx1"/>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Box 1">
            <a:extLst>
              <a:ext uri="{FF2B5EF4-FFF2-40B4-BE49-F238E27FC236}">
                <a16:creationId xmlns:a16="http://schemas.microsoft.com/office/drawing/2014/main" id="{12249EB8-3C57-4482-8B74-EC53D0BD1C02}"/>
              </a:ext>
            </a:extLst>
          </p:cNvPr>
          <p:cNvSpPr txBox="1"/>
          <p:nvPr/>
        </p:nvSpPr>
        <p:spPr>
          <a:xfrm>
            <a:off x="1102368" y="1877492"/>
            <a:ext cx="4030132" cy="3215373"/>
          </a:xfrm>
          <a:prstGeom prst="rect">
            <a:avLst/>
          </a:prstGeom>
        </p:spPr>
        <p:txBody>
          <a:bodyPr rot="0" spcFirstLastPara="0" vertOverflow="overflow" horzOverflow="overflow" vert="horz" lIns="91440" tIns="45720" rIns="91440" bIns="45720" numCol="1" spcCol="0" rtlCol="0" fromWordArt="0" anchor="ctr" anchorCtr="0" forceAA="0" compatLnSpc="1">
            <a:prstTxWarp prst="textNoShape">
              <a:avLst/>
            </a:prstTxWarp>
            <a:normAutofit/>
          </a:bodyPr>
          <a:lstStyle/>
          <a:p>
            <a:pPr algn="ctr">
              <a:lnSpc>
                <a:spcPct val="90000"/>
              </a:lnSpc>
              <a:spcBef>
                <a:spcPct val="0"/>
              </a:spcBef>
              <a:spcAft>
                <a:spcPts val="600"/>
              </a:spcAft>
            </a:pPr>
            <a:r>
              <a:rPr lang="en-US" sz="4400" kern="1200" dirty="0">
                <a:solidFill>
                  <a:schemeClr val="bg1"/>
                </a:solidFill>
                <a:latin typeface="Candara"/>
                <a:ea typeface="+mj-ea"/>
                <a:cs typeface="+mj-cs"/>
              </a:rPr>
              <a:t>Activity time</a:t>
            </a:r>
          </a:p>
        </p:txBody>
      </p:sp>
      <p:grpSp>
        <p:nvGrpSpPr>
          <p:cNvPr id="11" name="Group 15">
            <a:extLst>
              <a:ext uri="{FF2B5EF4-FFF2-40B4-BE49-F238E27FC236}">
                <a16:creationId xmlns:a16="http://schemas.microsoft.com/office/drawing/2014/main" id="{93DC754C-7E09-422D-A8BB-AF632E90DFA2}"/>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377893"/>
            <a:ext cx="1861854" cy="717514"/>
            <a:chOff x="0" y="377893"/>
            <a:chExt cx="1861854" cy="717514"/>
          </a:xfrm>
          <a:solidFill>
            <a:schemeClr val="bg1"/>
          </a:solidFill>
        </p:grpSpPr>
        <p:sp>
          <p:nvSpPr>
            <p:cNvPr id="17" name="Freeform: Shape 16">
              <a:extLst>
                <a:ext uri="{FF2B5EF4-FFF2-40B4-BE49-F238E27FC236}">
                  <a16:creationId xmlns:a16="http://schemas.microsoft.com/office/drawing/2014/main" id="{C5A741B9-65EC-4C5B-9FE0-4A18575771A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377893"/>
              <a:ext cx="1861854" cy="277779"/>
            </a:xfrm>
            <a:custGeom>
              <a:avLst/>
              <a:gdLst>
                <a:gd name="connsiteX0" fmla="*/ 180458 w 1861854"/>
                <a:gd name="connsiteY0" fmla="*/ 0 h 277779"/>
                <a:gd name="connsiteX1" fmla="*/ 419222 w 1861854"/>
                <a:gd name="connsiteY1" fmla="*/ 238761 h 277779"/>
                <a:gd name="connsiteX2" fmla="*/ 657984 w 1861854"/>
                <a:gd name="connsiteY2" fmla="*/ 0 h 277779"/>
                <a:gd name="connsiteX3" fmla="*/ 896745 w 1861854"/>
                <a:gd name="connsiteY3" fmla="*/ 238761 h 277779"/>
                <a:gd name="connsiteX4" fmla="*/ 1135754 w 1861854"/>
                <a:gd name="connsiteY4" fmla="*/ 0 h 277779"/>
                <a:gd name="connsiteX5" fmla="*/ 1374516 w 1861854"/>
                <a:gd name="connsiteY5" fmla="*/ 238761 h 277779"/>
                <a:gd name="connsiteX6" fmla="*/ 1613277 w 1861854"/>
                <a:gd name="connsiteY6" fmla="*/ 0 h 277779"/>
                <a:gd name="connsiteX7" fmla="*/ 1861854 w 1861854"/>
                <a:gd name="connsiteY7" fmla="*/ 248577 h 277779"/>
                <a:gd name="connsiteX8" fmla="*/ 1842470 w 1861854"/>
                <a:gd name="connsiteY8" fmla="*/ 267963 h 277779"/>
                <a:gd name="connsiteX9" fmla="*/ 1613277 w 1861854"/>
                <a:gd name="connsiteY9" fmla="*/ 39017 h 277779"/>
                <a:gd name="connsiteX10" fmla="*/ 1374516 w 1861854"/>
                <a:gd name="connsiteY10" fmla="*/ 277779 h 277779"/>
                <a:gd name="connsiteX11" fmla="*/ 1135754 w 1861854"/>
                <a:gd name="connsiteY11" fmla="*/ 39017 h 277779"/>
                <a:gd name="connsiteX12" fmla="*/ 896745 w 1861854"/>
                <a:gd name="connsiteY12" fmla="*/ 277779 h 277779"/>
                <a:gd name="connsiteX13" fmla="*/ 657984 w 1861854"/>
                <a:gd name="connsiteY13" fmla="*/ 39017 h 277779"/>
                <a:gd name="connsiteX14" fmla="*/ 419222 w 1861854"/>
                <a:gd name="connsiteY14" fmla="*/ 277779 h 277779"/>
                <a:gd name="connsiteX15" fmla="*/ 180458 w 1861854"/>
                <a:gd name="connsiteY15" fmla="*/ 39017 h 277779"/>
                <a:gd name="connsiteX16" fmla="*/ 0 w 1861854"/>
                <a:gd name="connsiteY16" fmla="*/ 219283 h 277779"/>
                <a:gd name="connsiteX17" fmla="*/ 0 w 1861854"/>
                <a:gd name="connsiteY17" fmla="*/ 180458 h 2777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861854" h="277779">
                  <a:moveTo>
                    <a:pt x="180458" y="0"/>
                  </a:moveTo>
                  <a:lnTo>
                    <a:pt x="419222" y="238761"/>
                  </a:lnTo>
                  <a:lnTo>
                    <a:pt x="657984" y="0"/>
                  </a:lnTo>
                  <a:lnTo>
                    <a:pt x="896745" y="238761"/>
                  </a:lnTo>
                  <a:lnTo>
                    <a:pt x="1135754" y="0"/>
                  </a:lnTo>
                  <a:lnTo>
                    <a:pt x="1374516" y="238761"/>
                  </a:lnTo>
                  <a:lnTo>
                    <a:pt x="1613277" y="0"/>
                  </a:lnTo>
                  <a:lnTo>
                    <a:pt x="1861854" y="248577"/>
                  </a:lnTo>
                  <a:lnTo>
                    <a:pt x="1842470" y="267963"/>
                  </a:lnTo>
                  <a:lnTo>
                    <a:pt x="1613277" y="39017"/>
                  </a:lnTo>
                  <a:lnTo>
                    <a:pt x="1374516" y="277779"/>
                  </a:lnTo>
                  <a:lnTo>
                    <a:pt x="1135754" y="39017"/>
                  </a:lnTo>
                  <a:lnTo>
                    <a:pt x="896745" y="277779"/>
                  </a:lnTo>
                  <a:lnTo>
                    <a:pt x="657984" y="39017"/>
                  </a:lnTo>
                  <a:lnTo>
                    <a:pt x="419222" y="277779"/>
                  </a:lnTo>
                  <a:lnTo>
                    <a:pt x="180458" y="39017"/>
                  </a:lnTo>
                  <a:lnTo>
                    <a:pt x="0" y="219283"/>
                  </a:lnTo>
                  <a:lnTo>
                    <a:pt x="0" y="180458"/>
                  </a:lnTo>
                  <a:close/>
                </a:path>
              </a:pathLst>
            </a:custGeom>
            <a:grpFill/>
            <a:ln w="9525" cap="flat">
              <a:noFill/>
              <a:prstDash val="solid"/>
              <a:miter/>
            </a:ln>
          </p:spPr>
          <p:txBody>
            <a:bodyPr wrap="square" rtlCol="0" anchor="ctr">
              <a:noAutofit/>
            </a:bodyPr>
            <a:lstStyle/>
            <a:p>
              <a:endParaRPr lang="en-US"/>
            </a:p>
          </p:txBody>
        </p:sp>
        <p:sp>
          <p:nvSpPr>
            <p:cNvPr id="18" name="Freeform: Shape 17">
              <a:extLst>
                <a:ext uri="{FF2B5EF4-FFF2-40B4-BE49-F238E27FC236}">
                  <a16:creationId xmlns:a16="http://schemas.microsoft.com/office/drawing/2014/main" id="{C0BB4301-41FA-4453-956F-A11CC664B68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817628"/>
              <a:ext cx="1861854" cy="277779"/>
            </a:xfrm>
            <a:custGeom>
              <a:avLst/>
              <a:gdLst>
                <a:gd name="connsiteX0" fmla="*/ 180458 w 1861854"/>
                <a:gd name="connsiteY0" fmla="*/ 0 h 277779"/>
                <a:gd name="connsiteX1" fmla="*/ 419222 w 1861854"/>
                <a:gd name="connsiteY1" fmla="*/ 238761 h 277779"/>
                <a:gd name="connsiteX2" fmla="*/ 657984 w 1861854"/>
                <a:gd name="connsiteY2" fmla="*/ 0 h 277779"/>
                <a:gd name="connsiteX3" fmla="*/ 896745 w 1861854"/>
                <a:gd name="connsiteY3" fmla="*/ 238761 h 277779"/>
                <a:gd name="connsiteX4" fmla="*/ 1135754 w 1861854"/>
                <a:gd name="connsiteY4" fmla="*/ 0 h 277779"/>
                <a:gd name="connsiteX5" fmla="*/ 1374516 w 1861854"/>
                <a:gd name="connsiteY5" fmla="*/ 238761 h 277779"/>
                <a:gd name="connsiteX6" fmla="*/ 1613277 w 1861854"/>
                <a:gd name="connsiteY6" fmla="*/ 0 h 277779"/>
                <a:gd name="connsiteX7" fmla="*/ 1861854 w 1861854"/>
                <a:gd name="connsiteY7" fmla="*/ 248577 h 277779"/>
                <a:gd name="connsiteX8" fmla="*/ 1842470 w 1861854"/>
                <a:gd name="connsiteY8" fmla="*/ 268208 h 277779"/>
                <a:gd name="connsiteX9" fmla="*/ 1613277 w 1861854"/>
                <a:gd name="connsiteY9" fmla="*/ 39017 h 277779"/>
                <a:gd name="connsiteX10" fmla="*/ 1374516 w 1861854"/>
                <a:gd name="connsiteY10" fmla="*/ 277779 h 277779"/>
                <a:gd name="connsiteX11" fmla="*/ 1135754 w 1861854"/>
                <a:gd name="connsiteY11" fmla="*/ 39017 h 277779"/>
                <a:gd name="connsiteX12" fmla="*/ 896745 w 1861854"/>
                <a:gd name="connsiteY12" fmla="*/ 277779 h 277779"/>
                <a:gd name="connsiteX13" fmla="*/ 657984 w 1861854"/>
                <a:gd name="connsiteY13" fmla="*/ 39017 h 277779"/>
                <a:gd name="connsiteX14" fmla="*/ 419222 w 1861854"/>
                <a:gd name="connsiteY14" fmla="*/ 277779 h 277779"/>
                <a:gd name="connsiteX15" fmla="*/ 180458 w 1861854"/>
                <a:gd name="connsiteY15" fmla="*/ 39017 h 277779"/>
                <a:gd name="connsiteX16" fmla="*/ 0 w 1861854"/>
                <a:gd name="connsiteY16" fmla="*/ 219475 h 277779"/>
                <a:gd name="connsiteX17" fmla="*/ 0 w 1861854"/>
                <a:gd name="connsiteY17" fmla="*/ 180458 h 2777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861854" h="277779">
                  <a:moveTo>
                    <a:pt x="180458" y="0"/>
                  </a:moveTo>
                  <a:lnTo>
                    <a:pt x="419222" y="238761"/>
                  </a:lnTo>
                  <a:lnTo>
                    <a:pt x="657984" y="0"/>
                  </a:lnTo>
                  <a:lnTo>
                    <a:pt x="896745" y="238761"/>
                  </a:lnTo>
                  <a:lnTo>
                    <a:pt x="1135754" y="0"/>
                  </a:lnTo>
                  <a:lnTo>
                    <a:pt x="1374516" y="238761"/>
                  </a:lnTo>
                  <a:lnTo>
                    <a:pt x="1613277" y="0"/>
                  </a:lnTo>
                  <a:lnTo>
                    <a:pt x="1861854" y="248577"/>
                  </a:lnTo>
                  <a:lnTo>
                    <a:pt x="1842470" y="268208"/>
                  </a:lnTo>
                  <a:lnTo>
                    <a:pt x="1613277" y="39017"/>
                  </a:lnTo>
                  <a:lnTo>
                    <a:pt x="1374516" y="277779"/>
                  </a:lnTo>
                  <a:lnTo>
                    <a:pt x="1135754" y="39017"/>
                  </a:lnTo>
                  <a:lnTo>
                    <a:pt x="896745" y="277779"/>
                  </a:lnTo>
                  <a:lnTo>
                    <a:pt x="657984" y="39017"/>
                  </a:lnTo>
                  <a:lnTo>
                    <a:pt x="419222" y="277779"/>
                  </a:lnTo>
                  <a:lnTo>
                    <a:pt x="180458" y="39017"/>
                  </a:lnTo>
                  <a:lnTo>
                    <a:pt x="0" y="219475"/>
                  </a:lnTo>
                  <a:lnTo>
                    <a:pt x="0" y="180458"/>
                  </a:lnTo>
                  <a:close/>
                </a:path>
              </a:pathLst>
            </a:custGeom>
            <a:grpFill/>
            <a:ln w="9525" cap="flat">
              <a:noFill/>
              <a:prstDash val="solid"/>
              <a:miter/>
            </a:ln>
          </p:spPr>
          <p:txBody>
            <a:bodyPr wrap="square" rtlCol="0" anchor="ctr">
              <a:noAutofit/>
            </a:bodyPr>
            <a:lstStyle/>
            <a:p>
              <a:endParaRPr lang="en-US" dirty="0"/>
            </a:p>
          </p:txBody>
        </p:sp>
      </p:grpSp>
      <p:sp>
        <p:nvSpPr>
          <p:cNvPr id="13" name="Graphic 212">
            <a:extLst>
              <a:ext uri="{FF2B5EF4-FFF2-40B4-BE49-F238E27FC236}">
                <a16:creationId xmlns:a16="http://schemas.microsoft.com/office/drawing/2014/main" id="{4C6598AB-1C17-4D54-951C-A082D94ACB7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588524" y="457812"/>
            <a:ext cx="914565" cy="914565"/>
          </a:xfrm>
          <a:custGeom>
            <a:avLst/>
            <a:gdLst>
              <a:gd name="connsiteX0" fmla="*/ 403574 w 807148"/>
              <a:gd name="connsiteY0" fmla="*/ 0 h 807148"/>
              <a:gd name="connsiteX1" fmla="*/ 0 w 807148"/>
              <a:gd name="connsiteY1" fmla="*/ 403574 h 807148"/>
              <a:gd name="connsiteX2" fmla="*/ 403574 w 807148"/>
              <a:gd name="connsiteY2" fmla="*/ 807149 h 807148"/>
              <a:gd name="connsiteX3" fmla="*/ 807149 w 807148"/>
              <a:gd name="connsiteY3" fmla="*/ 403574 h 807148"/>
              <a:gd name="connsiteX4" fmla="*/ 403574 w 807148"/>
              <a:gd name="connsiteY4" fmla="*/ 0 h 807148"/>
              <a:gd name="connsiteX5" fmla="*/ 403574 w 807148"/>
              <a:gd name="connsiteY5" fmla="*/ 667988 h 807148"/>
              <a:gd name="connsiteX6" fmla="*/ 139160 w 807148"/>
              <a:gd name="connsiteY6" fmla="*/ 403574 h 807148"/>
              <a:gd name="connsiteX7" fmla="*/ 403574 w 807148"/>
              <a:gd name="connsiteY7" fmla="*/ 139160 h 807148"/>
              <a:gd name="connsiteX8" fmla="*/ 667988 w 807148"/>
              <a:gd name="connsiteY8" fmla="*/ 403574 h 807148"/>
              <a:gd name="connsiteX9" fmla="*/ 403574 w 807148"/>
              <a:gd name="connsiteY9" fmla="*/ 667988 h 8071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07148" h="807148">
                <a:moveTo>
                  <a:pt x="403574" y="0"/>
                </a:moveTo>
                <a:cubicBezTo>
                  <a:pt x="180689" y="0"/>
                  <a:pt x="0" y="180689"/>
                  <a:pt x="0" y="403574"/>
                </a:cubicBezTo>
                <a:cubicBezTo>
                  <a:pt x="0" y="626459"/>
                  <a:pt x="180689" y="807149"/>
                  <a:pt x="403574" y="807149"/>
                </a:cubicBezTo>
                <a:cubicBezTo>
                  <a:pt x="626459" y="807149"/>
                  <a:pt x="807149" y="626459"/>
                  <a:pt x="807149" y="403574"/>
                </a:cubicBezTo>
                <a:cubicBezTo>
                  <a:pt x="807149" y="180689"/>
                  <a:pt x="626459" y="0"/>
                  <a:pt x="403574" y="0"/>
                </a:cubicBezTo>
                <a:close/>
                <a:moveTo>
                  <a:pt x="403574" y="667988"/>
                </a:moveTo>
                <a:cubicBezTo>
                  <a:pt x="257556" y="667988"/>
                  <a:pt x="139160" y="549593"/>
                  <a:pt x="139160" y="403574"/>
                </a:cubicBezTo>
                <a:cubicBezTo>
                  <a:pt x="139160" y="257556"/>
                  <a:pt x="257556" y="139160"/>
                  <a:pt x="403574" y="139160"/>
                </a:cubicBezTo>
                <a:cubicBezTo>
                  <a:pt x="549593" y="139160"/>
                  <a:pt x="667988" y="257556"/>
                  <a:pt x="667988" y="403574"/>
                </a:cubicBezTo>
                <a:cubicBezTo>
                  <a:pt x="667988" y="549593"/>
                  <a:pt x="549593" y="667988"/>
                  <a:pt x="403574" y="667988"/>
                </a:cubicBezTo>
                <a:close/>
              </a:path>
            </a:pathLst>
          </a:custGeom>
          <a:solidFill>
            <a:srgbClr val="FFFFFF"/>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lt1"/>
              </a:solidFill>
            </a:endParaRPr>
          </a:p>
        </p:txBody>
      </p:sp>
      <p:sp>
        <p:nvSpPr>
          <p:cNvPr id="15" name="Graphic 212">
            <a:extLst>
              <a:ext uri="{FF2B5EF4-FFF2-40B4-BE49-F238E27FC236}">
                <a16:creationId xmlns:a16="http://schemas.microsoft.com/office/drawing/2014/main" id="{C83B66D7-137D-4AC1-B172-53D60F08BEB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588524" y="457812"/>
            <a:ext cx="914565" cy="914565"/>
          </a:xfrm>
          <a:custGeom>
            <a:avLst/>
            <a:gdLst>
              <a:gd name="connsiteX0" fmla="*/ 403574 w 807148"/>
              <a:gd name="connsiteY0" fmla="*/ 0 h 807148"/>
              <a:gd name="connsiteX1" fmla="*/ 0 w 807148"/>
              <a:gd name="connsiteY1" fmla="*/ 403574 h 807148"/>
              <a:gd name="connsiteX2" fmla="*/ 403574 w 807148"/>
              <a:gd name="connsiteY2" fmla="*/ 807149 h 807148"/>
              <a:gd name="connsiteX3" fmla="*/ 807149 w 807148"/>
              <a:gd name="connsiteY3" fmla="*/ 403574 h 807148"/>
              <a:gd name="connsiteX4" fmla="*/ 403574 w 807148"/>
              <a:gd name="connsiteY4" fmla="*/ 0 h 807148"/>
              <a:gd name="connsiteX5" fmla="*/ 403574 w 807148"/>
              <a:gd name="connsiteY5" fmla="*/ 667988 h 807148"/>
              <a:gd name="connsiteX6" fmla="*/ 139160 w 807148"/>
              <a:gd name="connsiteY6" fmla="*/ 403574 h 807148"/>
              <a:gd name="connsiteX7" fmla="*/ 403574 w 807148"/>
              <a:gd name="connsiteY7" fmla="*/ 139160 h 807148"/>
              <a:gd name="connsiteX8" fmla="*/ 667988 w 807148"/>
              <a:gd name="connsiteY8" fmla="*/ 403574 h 807148"/>
              <a:gd name="connsiteX9" fmla="*/ 403574 w 807148"/>
              <a:gd name="connsiteY9" fmla="*/ 667988 h 8071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07148" h="807148">
                <a:moveTo>
                  <a:pt x="403574" y="0"/>
                </a:moveTo>
                <a:cubicBezTo>
                  <a:pt x="180689" y="0"/>
                  <a:pt x="0" y="180689"/>
                  <a:pt x="0" y="403574"/>
                </a:cubicBezTo>
                <a:cubicBezTo>
                  <a:pt x="0" y="626459"/>
                  <a:pt x="180689" y="807149"/>
                  <a:pt x="403574" y="807149"/>
                </a:cubicBezTo>
                <a:cubicBezTo>
                  <a:pt x="626459" y="807149"/>
                  <a:pt x="807149" y="626459"/>
                  <a:pt x="807149" y="403574"/>
                </a:cubicBezTo>
                <a:cubicBezTo>
                  <a:pt x="807149" y="180689"/>
                  <a:pt x="626459" y="0"/>
                  <a:pt x="403574" y="0"/>
                </a:cubicBezTo>
                <a:close/>
                <a:moveTo>
                  <a:pt x="403574" y="667988"/>
                </a:moveTo>
                <a:cubicBezTo>
                  <a:pt x="257556" y="667988"/>
                  <a:pt x="139160" y="549593"/>
                  <a:pt x="139160" y="403574"/>
                </a:cubicBezTo>
                <a:cubicBezTo>
                  <a:pt x="139160" y="257556"/>
                  <a:pt x="257556" y="139160"/>
                  <a:pt x="403574" y="139160"/>
                </a:cubicBezTo>
                <a:cubicBezTo>
                  <a:pt x="549593" y="139160"/>
                  <a:pt x="667988" y="257556"/>
                  <a:pt x="667988" y="403574"/>
                </a:cubicBezTo>
                <a:cubicBezTo>
                  <a:pt x="667988" y="549593"/>
                  <a:pt x="549593" y="667988"/>
                  <a:pt x="403574" y="667988"/>
                </a:cubicBezTo>
                <a:close/>
              </a:path>
            </a:pathLst>
          </a:custGeom>
          <a:solidFill>
            <a:schemeClr val="accent2">
              <a:alpha val="30000"/>
            </a:schemeClr>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lt1"/>
              </a:solidFill>
            </a:endParaRPr>
          </a:p>
        </p:txBody>
      </p:sp>
      <p:sp>
        <p:nvSpPr>
          <p:cNvPr id="19" name="Oval 23">
            <a:extLst>
              <a:ext uri="{FF2B5EF4-FFF2-40B4-BE49-F238E27FC236}">
                <a16:creationId xmlns:a16="http://schemas.microsoft.com/office/drawing/2014/main" id="{F6B92503-6984-4D15-8B98-8718709B785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2976" y="4946663"/>
            <a:ext cx="319941" cy="319941"/>
          </a:xfrm>
          <a:prstGeom prst="ellipse">
            <a:avLst/>
          </a:prstGeom>
          <a:solidFill>
            <a:srgbClr val="FFFFFF"/>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21" name="Oval 25">
            <a:extLst>
              <a:ext uri="{FF2B5EF4-FFF2-40B4-BE49-F238E27FC236}">
                <a16:creationId xmlns:a16="http://schemas.microsoft.com/office/drawing/2014/main" id="{08DDF938-524E-4C18-A47D-C0062783236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2976" y="4946663"/>
            <a:ext cx="319941" cy="319941"/>
          </a:xfrm>
          <a:prstGeom prst="ellipse">
            <a:avLst/>
          </a:prstGeom>
          <a:solidFill>
            <a:schemeClr val="accent2">
              <a:alpha val="30000"/>
            </a:schemeClr>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3" name="TextBox 2">
            <a:extLst>
              <a:ext uri="{FF2B5EF4-FFF2-40B4-BE49-F238E27FC236}">
                <a16:creationId xmlns:a16="http://schemas.microsoft.com/office/drawing/2014/main" id="{D3692813-7C4C-45B8-820D-1C772EE767E7}"/>
              </a:ext>
            </a:extLst>
          </p:cNvPr>
          <p:cNvSpPr txBox="1"/>
          <p:nvPr/>
        </p:nvSpPr>
        <p:spPr>
          <a:xfrm>
            <a:off x="5957777" y="2022732"/>
            <a:ext cx="6230286" cy="4351338"/>
          </a:xfrm>
          <a:prstGeom prst="rect">
            <a:avLst/>
          </a:prstGeom>
        </p:spPr>
        <p:txBody>
          <a:bodyPr rot="0" spcFirstLastPara="0" vertOverflow="overflow" horzOverflow="overflow" vert="horz" lIns="91440" tIns="45720" rIns="91440" bIns="45720" numCol="1" spcCol="0" rtlCol="0" fromWordArt="0" anchor="t" anchorCtr="0" forceAA="0" compatLnSpc="1">
            <a:prstTxWarp prst="textNoShape">
              <a:avLst/>
            </a:prstTxWarp>
            <a:normAutofit/>
          </a:bodyPr>
          <a:lstStyle/>
          <a:p>
            <a:pPr algn="ctr">
              <a:lnSpc>
                <a:spcPct val="90000"/>
              </a:lnSpc>
              <a:spcBef>
                <a:spcPct val="0"/>
              </a:spcBef>
              <a:spcAft>
                <a:spcPts val="600"/>
              </a:spcAft>
            </a:pPr>
            <a:r>
              <a:rPr lang="en-US" b="1" dirty="0">
                <a:solidFill>
                  <a:schemeClr val="bg1"/>
                </a:solidFill>
                <a:latin typeface="Candara"/>
              </a:rPr>
              <a:t>Demonstrate impact of the Industrial Revolution on society</a:t>
            </a:r>
            <a:endParaRPr lang="en-US" dirty="0">
              <a:solidFill>
                <a:schemeClr val="bg1"/>
              </a:solidFill>
              <a:latin typeface="Candara"/>
              <a:cs typeface="Calibri" panose="020F0502020204030204"/>
            </a:endParaRPr>
          </a:p>
          <a:p>
            <a:pPr algn="ctr">
              <a:lnSpc>
                <a:spcPct val="90000"/>
              </a:lnSpc>
              <a:spcBef>
                <a:spcPct val="0"/>
              </a:spcBef>
              <a:spcAft>
                <a:spcPts val="600"/>
              </a:spcAft>
            </a:pPr>
            <a:r>
              <a:rPr lang="en-US" dirty="0">
                <a:solidFill>
                  <a:schemeClr val="bg1"/>
                </a:solidFill>
                <a:latin typeface="Candara"/>
              </a:rPr>
              <a:t>Theme: </a:t>
            </a:r>
            <a:r>
              <a:rPr lang="en-US" i="1" dirty="0">
                <a:solidFill>
                  <a:schemeClr val="bg1"/>
                </a:solidFill>
                <a:latin typeface="Candara"/>
              </a:rPr>
              <a:t>Access to electricity is an advantage</a:t>
            </a:r>
            <a:endParaRPr lang="en-US" i="1" dirty="0">
              <a:solidFill>
                <a:schemeClr val="bg1"/>
              </a:solidFill>
              <a:latin typeface="Candara"/>
              <a:cs typeface="Calibri"/>
            </a:endParaRPr>
          </a:p>
          <a:p>
            <a:pPr indent="-228600">
              <a:lnSpc>
                <a:spcPct val="90000"/>
              </a:lnSpc>
              <a:spcBef>
                <a:spcPct val="0"/>
              </a:spcBef>
              <a:spcAft>
                <a:spcPts val="600"/>
              </a:spcAft>
              <a:buFont typeface="Arial" panose="020B0604020202020204" pitchFamily="34" charset="0"/>
              <a:buChar char="•"/>
            </a:pPr>
            <a:endParaRPr lang="en-US" i="1" dirty="0">
              <a:solidFill>
                <a:schemeClr val="bg1"/>
              </a:solidFill>
              <a:latin typeface="Candara"/>
            </a:endParaRPr>
          </a:p>
          <a:p>
            <a:pPr>
              <a:lnSpc>
                <a:spcPct val="90000"/>
              </a:lnSpc>
              <a:spcBef>
                <a:spcPct val="0"/>
              </a:spcBef>
              <a:spcAft>
                <a:spcPts val="600"/>
              </a:spcAft>
            </a:pPr>
            <a:r>
              <a:rPr lang="en-US" sz="1600" dirty="0">
                <a:solidFill>
                  <a:schemeClr val="bg1"/>
                </a:solidFill>
                <a:latin typeface="Candara"/>
              </a:rPr>
              <a:t>Split up into groups (each table/group is at a different station): </a:t>
            </a:r>
            <a:endParaRPr lang="en-US" sz="1600" i="1" dirty="0">
              <a:solidFill>
                <a:schemeClr val="bg1"/>
              </a:solidFill>
              <a:latin typeface="Candara"/>
            </a:endParaRPr>
          </a:p>
          <a:p>
            <a:pPr indent="-228600">
              <a:lnSpc>
                <a:spcPct val="90000"/>
              </a:lnSpc>
              <a:spcAft>
                <a:spcPts val="600"/>
              </a:spcAft>
              <a:buFont typeface="Arial" panose="020B0604020202020204" pitchFamily="34" charset="0"/>
              <a:buChar char="•"/>
            </a:pPr>
            <a:r>
              <a:rPr lang="en-US" sz="1600" dirty="0">
                <a:solidFill>
                  <a:schemeClr val="bg1"/>
                </a:solidFill>
                <a:latin typeface="Candara"/>
              </a:rPr>
              <a:t>Station 1: calculator vs. human</a:t>
            </a:r>
          </a:p>
          <a:p>
            <a:pPr indent="-228600">
              <a:lnSpc>
                <a:spcPct val="90000"/>
              </a:lnSpc>
              <a:spcAft>
                <a:spcPts val="600"/>
              </a:spcAft>
              <a:buFont typeface="Arial" panose="020B0604020202020204" pitchFamily="34" charset="0"/>
              <a:buChar char="•"/>
            </a:pPr>
            <a:endParaRPr lang="en-US" sz="1600" dirty="0">
              <a:solidFill>
                <a:schemeClr val="bg1"/>
              </a:solidFill>
              <a:latin typeface="Candara"/>
            </a:endParaRPr>
          </a:p>
          <a:p>
            <a:pPr indent="-228600">
              <a:lnSpc>
                <a:spcPct val="90000"/>
              </a:lnSpc>
              <a:spcAft>
                <a:spcPts val="600"/>
              </a:spcAft>
              <a:buFont typeface="Arial" panose="020B0604020202020204" pitchFamily="34" charset="0"/>
              <a:buChar char="•"/>
            </a:pPr>
            <a:r>
              <a:rPr lang="en-US" sz="1600" dirty="0">
                <a:solidFill>
                  <a:schemeClr val="bg1"/>
                </a:solidFill>
                <a:latin typeface="Candara"/>
              </a:rPr>
              <a:t>Station 2: google vs encyclopedia</a:t>
            </a:r>
          </a:p>
          <a:p>
            <a:pPr indent="-228600">
              <a:lnSpc>
                <a:spcPct val="90000"/>
              </a:lnSpc>
              <a:spcBef>
                <a:spcPct val="0"/>
              </a:spcBef>
              <a:spcAft>
                <a:spcPts val="600"/>
              </a:spcAft>
              <a:buFont typeface="Arial" panose="020B0604020202020204" pitchFamily="34" charset="0"/>
              <a:buChar char="•"/>
            </a:pPr>
            <a:endParaRPr lang="en-US" sz="1600" dirty="0">
              <a:solidFill>
                <a:schemeClr val="bg1"/>
              </a:solidFill>
              <a:latin typeface="Candara"/>
            </a:endParaRPr>
          </a:p>
          <a:p>
            <a:pPr indent="-228600">
              <a:lnSpc>
                <a:spcPct val="90000"/>
              </a:lnSpc>
              <a:spcAft>
                <a:spcPts val="600"/>
              </a:spcAft>
              <a:buFont typeface="Arial" panose="020B0604020202020204" pitchFamily="34" charset="0"/>
              <a:buChar char="•"/>
            </a:pPr>
            <a:r>
              <a:rPr lang="en-US" sz="1600" dirty="0">
                <a:solidFill>
                  <a:schemeClr val="bg1"/>
                </a:solidFill>
                <a:latin typeface="Candara"/>
              </a:rPr>
              <a:t>Station 3: typing vs writing</a:t>
            </a:r>
          </a:p>
        </p:txBody>
      </p:sp>
      <p:grpSp>
        <p:nvGrpSpPr>
          <p:cNvPr id="23" name="Graphic 185">
            <a:extLst>
              <a:ext uri="{FF2B5EF4-FFF2-40B4-BE49-F238E27FC236}">
                <a16:creationId xmlns:a16="http://schemas.microsoft.com/office/drawing/2014/main" id="{3773FAF5-C452-4455-9411-D6AF5EBD4CA9}"/>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9812239" y="6139464"/>
            <a:ext cx="1054466" cy="469689"/>
            <a:chOff x="9841624" y="4115729"/>
            <a:chExt cx="602169" cy="268223"/>
          </a:xfrm>
          <a:solidFill>
            <a:schemeClr val="bg1"/>
          </a:solidFill>
        </p:grpSpPr>
        <p:sp>
          <p:nvSpPr>
            <p:cNvPr id="29" name="Freeform: Shape 28">
              <a:extLst>
                <a:ext uri="{FF2B5EF4-FFF2-40B4-BE49-F238E27FC236}">
                  <a16:creationId xmlns:a16="http://schemas.microsoft.com/office/drawing/2014/main" id="{1ECA0D96-F63C-4F7B-BE16-0F3FE76D7D6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841624" y="4115729"/>
              <a:ext cx="202882" cy="268223"/>
            </a:xfrm>
            <a:custGeom>
              <a:avLst/>
              <a:gdLst>
                <a:gd name="connsiteX0" fmla="*/ 20765 w 202882"/>
                <a:gd name="connsiteY0" fmla="*/ 268224 h 268223"/>
                <a:gd name="connsiteX1" fmla="*/ 0 w 202882"/>
                <a:gd name="connsiteY1" fmla="*/ 268224 h 268223"/>
                <a:gd name="connsiteX2" fmla="*/ 182118 w 202882"/>
                <a:gd name="connsiteY2" fmla="*/ 0 h 268223"/>
                <a:gd name="connsiteX3" fmla="*/ 202883 w 202882"/>
                <a:gd name="connsiteY3" fmla="*/ 0 h 268223"/>
              </a:gdLst>
              <a:ahLst/>
              <a:cxnLst>
                <a:cxn ang="0">
                  <a:pos x="connsiteX0" y="connsiteY0"/>
                </a:cxn>
                <a:cxn ang="0">
                  <a:pos x="connsiteX1" y="connsiteY1"/>
                </a:cxn>
                <a:cxn ang="0">
                  <a:pos x="connsiteX2" y="connsiteY2"/>
                </a:cxn>
                <a:cxn ang="0">
                  <a:pos x="connsiteX3" y="connsiteY3"/>
                </a:cxn>
              </a:cxnLst>
              <a:rect l="l" t="t" r="r" b="b"/>
              <a:pathLst>
                <a:path w="202882" h="268223">
                  <a:moveTo>
                    <a:pt x="20765" y="268224"/>
                  </a:moveTo>
                  <a:lnTo>
                    <a:pt x="0" y="268224"/>
                  </a:lnTo>
                  <a:lnTo>
                    <a:pt x="182118" y="0"/>
                  </a:lnTo>
                  <a:lnTo>
                    <a:pt x="202883" y="0"/>
                  </a:lnTo>
                  <a:close/>
                </a:path>
              </a:pathLst>
            </a:custGeom>
            <a:grpFill/>
            <a:ln w="9525" cap="flat">
              <a:noFill/>
              <a:prstDash val="solid"/>
              <a:miter/>
            </a:ln>
          </p:spPr>
          <p:txBody>
            <a:bodyPr rtlCol="0" anchor="ctr"/>
            <a:lstStyle/>
            <a:p>
              <a:endParaRPr lang="en-US"/>
            </a:p>
          </p:txBody>
        </p:sp>
        <p:sp>
          <p:nvSpPr>
            <p:cNvPr id="30" name="Freeform: Shape 29">
              <a:extLst>
                <a:ext uri="{FF2B5EF4-FFF2-40B4-BE49-F238E27FC236}">
                  <a16:creationId xmlns:a16="http://schemas.microsoft.com/office/drawing/2014/main" id="{74F83A81-0546-400A-918A-90C9C48B814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941445" y="4115729"/>
              <a:ext cx="202882" cy="268223"/>
            </a:xfrm>
            <a:custGeom>
              <a:avLst/>
              <a:gdLst>
                <a:gd name="connsiteX0" fmla="*/ 20765 w 202882"/>
                <a:gd name="connsiteY0" fmla="*/ 268224 h 268223"/>
                <a:gd name="connsiteX1" fmla="*/ 0 w 202882"/>
                <a:gd name="connsiteY1" fmla="*/ 268224 h 268223"/>
                <a:gd name="connsiteX2" fmla="*/ 182118 w 202882"/>
                <a:gd name="connsiteY2" fmla="*/ 0 h 268223"/>
                <a:gd name="connsiteX3" fmla="*/ 202883 w 202882"/>
                <a:gd name="connsiteY3" fmla="*/ 0 h 268223"/>
              </a:gdLst>
              <a:ahLst/>
              <a:cxnLst>
                <a:cxn ang="0">
                  <a:pos x="connsiteX0" y="connsiteY0"/>
                </a:cxn>
                <a:cxn ang="0">
                  <a:pos x="connsiteX1" y="connsiteY1"/>
                </a:cxn>
                <a:cxn ang="0">
                  <a:pos x="connsiteX2" y="connsiteY2"/>
                </a:cxn>
                <a:cxn ang="0">
                  <a:pos x="connsiteX3" y="connsiteY3"/>
                </a:cxn>
              </a:cxnLst>
              <a:rect l="l" t="t" r="r" b="b"/>
              <a:pathLst>
                <a:path w="202882" h="268223">
                  <a:moveTo>
                    <a:pt x="20765" y="268224"/>
                  </a:moveTo>
                  <a:lnTo>
                    <a:pt x="0" y="268224"/>
                  </a:lnTo>
                  <a:lnTo>
                    <a:pt x="182118" y="0"/>
                  </a:lnTo>
                  <a:lnTo>
                    <a:pt x="202883" y="0"/>
                  </a:lnTo>
                  <a:close/>
                </a:path>
              </a:pathLst>
            </a:custGeom>
            <a:grpFill/>
            <a:ln w="9525" cap="flat">
              <a:noFill/>
              <a:prstDash val="solid"/>
              <a:miter/>
            </a:ln>
          </p:spPr>
          <p:txBody>
            <a:bodyPr rtlCol="0" anchor="ctr"/>
            <a:lstStyle/>
            <a:p>
              <a:endParaRPr lang="en-US"/>
            </a:p>
          </p:txBody>
        </p:sp>
        <p:sp>
          <p:nvSpPr>
            <p:cNvPr id="31" name="Freeform: Shape 30">
              <a:extLst>
                <a:ext uri="{FF2B5EF4-FFF2-40B4-BE49-F238E27FC236}">
                  <a16:creationId xmlns:a16="http://schemas.microsoft.com/office/drawing/2014/main" id="{9741F692-A5B6-4215-86D9-B1FD4FF26AC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041267" y="4115729"/>
              <a:ext cx="202882" cy="268223"/>
            </a:xfrm>
            <a:custGeom>
              <a:avLst/>
              <a:gdLst>
                <a:gd name="connsiteX0" fmla="*/ 20669 w 202882"/>
                <a:gd name="connsiteY0" fmla="*/ 268224 h 268223"/>
                <a:gd name="connsiteX1" fmla="*/ 0 w 202882"/>
                <a:gd name="connsiteY1" fmla="*/ 268224 h 268223"/>
                <a:gd name="connsiteX2" fmla="*/ 182118 w 202882"/>
                <a:gd name="connsiteY2" fmla="*/ 0 h 268223"/>
                <a:gd name="connsiteX3" fmla="*/ 202883 w 202882"/>
                <a:gd name="connsiteY3" fmla="*/ 0 h 268223"/>
              </a:gdLst>
              <a:ahLst/>
              <a:cxnLst>
                <a:cxn ang="0">
                  <a:pos x="connsiteX0" y="connsiteY0"/>
                </a:cxn>
                <a:cxn ang="0">
                  <a:pos x="connsiteX1" y="connsiteY1"/>
                </a:cxn>
                <a:cxn ang="0">
                  <a:pos x="connsiteX2" y="connsiteY2"/>
                </a:cxn>
                <a:cxn ang="0">
                  <a:pos x="connsiteX3" y="connsiteY3"/>
                </a:cxn>
              </a:cxnLst>
              <a:rect l="l" t="t" r="r" b="b"/>
              <a:pathLst>
                <a:path w="202882" h="268223">
                  <a:moveTo>
                    <a:pt x="20669" y="268224"/>
                  </a:moveTo>
                  <a:lnTo>
                    <a:pt x="0" y="268224"/>
                  </a:lnTo>
                  <a:lnTo>
                    <a:pt x="182118" y="0"/>
                  </a:lnTo>
                  <a:lnTo>
                    <a:pt x="202883" y="0"/>
                  </a:lnTo>
                  <a:close/>
                </a:path>
              </a:pathLst>
            </a:custGeom>
            <a:grpFill/>
            <a:ln w="9525" cap="flat">
              <a:noFill/>
              <a:prstDash val="solid"/>
              <a:miter/>
            </a:ln>
          </p:spPr>
          <p:txBody>
            <a:bodyPr rtlCol="0" anchor="ctr"/>
            <a:lstStyle/>
            <a:p>
              <a:endParaRPr lang="en-US"/>
            </a:p>
          </p:txBody>
        </p:sp>
        <p:sp>
          <p:nvSpPr>
            <p:cNvPr id="32" name="Freeform: Shape 31">
              <a:extLst>
                <a:ext uri="{FF2B5EF4-FFF2-40B4-BE49-F238E27FC236}">
                  <a16:creationId xmlns:a16="http://schemas.microsoft.com/office/drawing/2014/main" id="{CC0876CB-9C60-4580-8FED-CD64EC76645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141090" y="4115729"/>
              <a:ext cx="202882" cy="268223"/>
            </a:xfrm>
            <a:custGeom>
              <a:avLst/>
              <a:gdLst>
                <a:gd name="connsiteX0" fmla="*/ 20669 w 202882"/>
                <a:gd name="connsiteY0" fmla="*/ 268224 h 268223"/>
                <a:gd name="connsiteX1" fmla="*/ 0 w 202882"/>
                <a:gd name="connsiteY1" fmla="*/ 268224 h 268223"/>
                <a:gd name="connsiteX2" fmla="*/ 182118 w 202882"/>
                <a:gd name="connsiteY2" fmla="*/ 0 h 268223"/>
                <a:gd name="connsiteX3" fmla="*/ 202883 w 202882"/>
                <a:gd name="connsiteY3" fmla="*/ 0 h 268223"/>
              </a:gdLst>
              <a:ahLst/>
              <a:cxnLst>
                <a:cxn ang="0">
                  <a:pos x="connsiteX0" y="connsiteY0"/>
                </a:cxn>
                <a:cxn ang="0">
                  <a:pos x="connsiteX1" y="connsiteY1"/>
                </a:cxn>
                <a:cxn ang="0">
                  <a:pos x="connsiteX2" y="connsiteY2"/>
                </a:cxn>
                <a:cxn ang="0">
                  <a:pos x="connsiteX3" y="connsiteY3"/>
                </a:cxn>
              </a:cxnLst>
              <a:rect l="l" t="t" r="r" b="b"/>
              <a:pathLst>
                <a:path w="202882" h="268223">
                  <a:moveTo>
                    <a:pt x="20669" y="268224"/>
                  </a:moveTo>
                  <a:lnTo>
                    <a:pt x="0" y="268224"/>
                  </a:lnTo>
                  <a:lnTo>
                    <a:pt x="182118" y="0"/>
                  </a:lnTo>
                  <a:lnTo>
                    <a:pt x="202883" y="0"/>
                  </a:lnTo>
                  <a:close/>
                </a:path>
              </a:pathLst>
            </a:custGeom>
            <a:grpFill/>
            <a:ln w="9525" cap="flat">
              <a:noFill/>
              <a:prstDash val="solid"/>
              <a:miter/>
            </a:ln>
          </p:spPr>
          <p:txBody>
            <a:bodyPr rtlCol="0" anchor="ctr"/>
            <a:lstStyle/>
            <a:p>
              <a:endParaRPr lang="en-US"/>
            </a:p>
          </p:txBody>
        </p:sp>
        <p:sp>
          <p:nvSpPr>
            <p:cNvPr id="33" name="Freeform: Shape 32">
              <a:extLst>
                <a:ext uri="{FF2B5EF4-FFF2-40B4-BE49-F238E27FC236}">
                  <a16:creationId xmlns:a16="http://schemas.microsoft.com/office/drawing/2014/main" id="{A879B3B7-48DB-4D3A-BB33-02766EAD3D9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240911" y="4115729"/>
              <a:ext cx="202882" cy="268223"/>
            </a:xfrm>
            <a:custGeom>
              <a:avLst/>
              <a:gdLst>
                <a:gd name="connsiteX0" fmla="*/ 20669 w 202882"/>
                <a:gd name="connsiteY0" fmla="*/ 268224 h 268223"/>
                <a:gd name="connsiteX1" fmla="*/ 0 w 202882"/>
                <a:gd name="connsiteY1" fmla="*/ 268224 h 268223"/>
                <a:gd name="connsiteX2" fmla="*/ 182118 w 202882"/>
                <a:gd name="connsiteY2" fmla="*/ 0 h 268223"/>
                <a:gd name="connsiteX3" fmla="*/ 202883 w 202882"/>
                <a:gd name="connsiteY3" fmla="*/ 0 h 268223"/>
              </a:gdLst>
              <a:ahLst/>
              <a:cxnLst>
                <a:cxn ang="0">
                  <a:pos x="connsiteX0" y="connsiteY0"/>
                </a:cxn>
                <a:cxn ang="0">
                  <a:pos x="connsiteX1" y="connsiteY1"/>
                </a:cxn>
                <a:cxn ang="0">
                  <a:pos x="connsiteX2" y="connsiteY2"/>
                </a:cxn>
                <a:cxn ang="0">
                  <a:pos x="connsiteX3" y="connsiteY3"/>
                </a:cxn>
              </a:cxnLst>
              <a:rect l="l" t="t" r="r" b="b"/>
              <a:pathLst>
                <a:path w="202882" h="268223">
                  <a:moveTo>
                    <a:pt x="20669" y="268224"/>
                  </a:moveTo>
                  <a:lnTo>
                    <a:pt x="0" y="268224"/>
                  </a:lnTo>
                  <a:lnTo>
                    <a:pt x="182118" y="0"/>
                  </a:lnTo>
                  <a:lnTo>
                    <a:pt x="202883" y="0"/>
                  </a:lnTo>
                  <a:close/>
                </a:path>
              </a:pathLst>
            </a:custGeom>
            <a:grpFill/>
            <a:ln w="9525" cap="flat">
              <a:noFill/>
              <a:prstDash val="solid"/>
              <a:miter/>
            </a:ln>
          </p:spPr>
          <p:txBody>
            <a:bodyPr rtlCol="0" anchor="ctr"/>
            <a:lstStyle/>
            <a:p>
              <a:endParaRPr lang="en-US"/>
            </a:p>
          </p:txBody>
        </p:sp>
      </p:grpSp>
      <p:sp>
        <p:nvSpPr>
          <p:cNvPr id="24" name="TextBox 23">
            <a:extLst>
              <a:ext uri="{FF2B5EF4-FFF2-40B4-BE49-F238E27FC236}">
                <a16:creationId xmlns:a16="http://schemas.microsoft.com/office/drawing/2014/main" id="{5672F8B8-31C3-4819-8208-2B9C7F0338EE}"/>
              </a:ext>
            </a:extLst>
          </p:cNvPr>
          <p:cNvSpPr txBox="1"/>
          <p:nvPr/>
        </p:nvSpPr>
        <p:spPr>
          <a:xfrm>
            <a:off x="217869" y="6332154"/>
            <a:ext cx="6096000" cy="276999"/>
          </a:xfrm>
          <a:prstGeom prst="rect">
            <a:avLst/>
          </a:prstGeom>
          <a:noFill/>
        </p:spPr>
        <p:txBody>
          <a:bodyPr wrap="square">
            <a:spAutoFit/>
          </a:bodyPr>
          <a:lstStyle/>
          <a:p>
            <a:r>
              <a:rPr lang="en-US" sz="1200" dirty="0">
                <a:solidFill>
                  <a:schemeClr val="bg1"/>
                </a:solidFill>
                <a:latin typeface="Candara" panose="020E0502030303020204" pitchFamily="34" charset="0"/>
              </a:rPr>
              <a:t>http://geosci.uchicago.edu/~moyer/GEOS24705/Notes/Lecture6Slides.pdf</a:t>
            </a:r>
          </a:p>
        </p:txBody>
      </p:sp>
      <p:grpSp>
        <p:nvGrpSpPr>
          <p:cNvPr id="22" name="Group 21">
            <a:extLst>
              <a:ext uri="{FF2B5EF4-FFF2-40B4-BE49-F238E27FC236}">
                <a16:creationId xmlns:a16="http://schemas.microsoft.com/office/drawing/2014/main" id="{07AD5C4D-29E4-F68C-3FEF-0AB9D9F02EB5}"/>
              </a:ext>
            </a:extLst>
          </p:cNvPr>
          <p:cNvGrpSpPr/>
          <p:nvPr/>
        </p:nvGrpSpPr>
        <p:grpSpPr>
          <a:xfrm rot="5400000">
            <a:off x="8523533" y="2828967"/>
            <a:ext cx="246221" cy="7847520"/>
            <a:chOff x="290261" y="769563"/>
            <a:chExt cx="246221" cy="7847520"/>
          </a:xfrm>
        </p:grpSpPr>
        <p:pic>
          <p:nvPicPr>
            <p:cNvPr id="25" name="Graphic 1">
              <a:extLst>
                <a:ext uri="{FF2B5EF4-FFF2-40B4-BE49-F238E27FC236}">
                  <a16:creationId xmlns:a16="http://schemas.microsoft.com/office/drawing/2014/main" id="{B36ECC5E-50B8-6C45-CCCC-9F6E4F530DFB}"/>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rot="16200000">
              <a:off x="126114" y="8276406"/>
              <a:ext cx="504825" cy="176530"/>
            </a:xfrm>
            <a:prstGeom prst="rect">
              <a:avLst/>
            </a:prstGeom>
          </p:spPr>
        </p:pic>
        <p:sp>
          <p:nvSpPr>
            <p:cNvPr id="26" name="Rectangle 3">
              <a:extLst>
                <a:ext uri="{FF2B5EF4-FFF2-40B4-BE49-F238E27FC236}">
                  <a16:creationId xmlns:a16="http://schemas.microsoft.com/office/drawing/2014/main" id="{44D6B43F-C6A6-EDAB-ADAA-71D8A351BA08}"/>
                </a:ext>
              </a:extLst>
            </p:cNvPr>
            <p:cNvSpPr>
              <a:spLocks noChangeArrowheads="1"/>
            </p:cNvSpPr>
            <p:nvPr/>
          </p:nvSpPr>
          <p:spPr bwMode="auto">
            <a:xfrm rot="16200000">
              <a:off x="-3305800" y="4365624"/>
              <a:ext cx="7438344"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dirty="0">
                  <a:ln>
                    <a:noFill/>
                  </a:ln>
                  <a:solidFill>
                    <a:schemeClr val="bg1"/>
                  </a:solidFill>
                  <a:effectLst/>
                  <a:latin typeface="Times New Roman" panose="02020603050405020304" pitchFamily="18" charset="0"/>
                  <a:ea typeface="Arial" panose="020B0604020202020204" pitchFamily="34" charset="0"/>
                  <a:cs typeface="Times New Roman" panose="02020603050405020304" pitchFamily="18" charset="0"/>
                </a:rPr>
                <a:t> </a:t>
              </a:r>
              <a:r>
                <a:rPr kumimoji="0" lang="en-US" altLang="en-US" sz="800" b="0" i="0" u="none" strike="noStrike" cap="none" normalizeH="0" baseline="0" dirty="0">
                  <a:ln>
                    <a:noFill/>
                  </a:ln>
                  <a:solidFill>
                    <a:schemeClr val="bg1"/>
                  </a:solidFill>
                  <a:effectLst/>
                  <a:latin typeface="Times New Roman" panose="02020603050405020304" pitchFamily="18" charset="0"/>
                  <a:ea typeface="Arial" panose="020B0604020202020204" pitchFamily="34" charset="0"/>
                  <a:cs typeface="Times New Roman" panose="02020603050405020304" pitchFamily="18" charset="0"/>
                </a:rPr>
                <a:t>Sustain/Ed Learning Module © 2022 by Sustain/Ed is licensed under CC BY-NC 4.0. To view a copy of this license, visit </a:t>
              </a:r>
              <a:r>
                <a:rPr kumimoji="0" lang="en-US" altLang="en-US" sz="800" b="0" i="0" u="none" strike="noStrike" cap="none" normalizeH="0" baseline="0" dirty="0">
                  <a:ln>
                    <a:noFill/>
                  </a:ln>
                  <a:solidFill>
                    <a:schemeClr val="bg1"/>
                  </a:solidFill>
                  <a:effectLst/>
                  <a:latin typeface="Times New Roman" panose="02020603050405020304" pitchFamily="18" charset="0"/>
                  <a:ea typeface="Arial" panose="020B0604020202020204" pitchFamily="34" charset="0"/>
                  <a:cs typeface="Times New Roman" panose="02020603050405020304" pitchFamily="18" charset="0"/>
                  <a:hlinkClick r:id="rId5">
                    <a:extLst>
                      <a:ext uri="{A12FA001-AC4F-418D-AE19-62706E023703}">
                        <ahyp:hlinkClr xmlns:ahyp="http://schemas.microsoft.com/office/drawing/2018/hyperlinkcolor" val="tx"/>
                      </a:ext>
                    </a:extLst>
                  </a:hlinkClick>
                </a:rPr>
                <a:t>http://creativecommons.org/licenses/by-nc/4.0/</a:t>
              </a:r>
              <a:r>
                <a:rPr kumimoji="0" lang="en-US" altLang="en-US" sz="1000" b="0" i="0" u="none" strike="noStrike" cap="none" normalizeH="0" baseline="0" dirty="0">
                  <a:ln>
                    <a:noFill/>
                  </a:ln>
                  <a:solidFill>
                    <a:schemeClr val="bg1"/>
                  </a:solidFill>
                  <a:effectLst/>
                  <a:latin typeface="Times New Roman" panose="02020603050405020304" pitchFamily="18" charset="0"/>
                  <a:ea typeface="Arial" panose="020B0604020202020204" pitchFamily="34" charset="0"/>
                  <a:cs typeface="Times New Roman" panose="02020603050405020304" pitchFamily="18" charset="0"/>
                </a:rPr>
                <a:t> </a:t>
              </a:r>
              <a:endParaRPr kumimoji="0" lang="en-US" altLang="en-US" sz="1800" b="0" i="0" u="none" strike="noStrike" cap="none" normalizeH="0" baseline="0" dirty="0">
                <a:ln>
                  <a:noFill/>
                </a:ln>
                <a:solidFill>
                  <a:schemeClr val="bg1"/>
                </a:solidFill>
                <a:effectLst/>
                <a:latin typeface="Arial" panose="020B0604020202020204" pitchFamily="34" charset="0"/>
              </a:endParaRPr>
            </a:p>
          </p:txBody>
        </p:sp>
      </p:grpSp>
    </p:spTree>
    <p:extLst>
      <p:ext uri="{BB962C8B-B14F-4D97-AF65-F5344CB8AC3E}">
        <p14:creationId xmlns:p14="http://schemas.microsoft.com/office/powerpoint/2010/main" val="2700530660"/>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dccccb7d-5873-4e87-8ded-e4f866469b19" xsi:nil="true"/>
    <lcf76f155ced4ddcb4097134ff3c332f xmlns="3eef294e-cd3d-4a58-acc5-ebec39260d5f">
      <Terms xmlns="http://schemas.microsoft.com/office/infopath/2007/PartnerControls"/>
    </lcf76f155ced4ddcb4097134ff3c332f>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D349805B8078314CAC66F6C26B8B99EF" ma:contentTypeVersion="16" ma:contentTypeDescription="Create a new document." ma:contentTypeScope="" ma:versionID="cfcf4f4e916aff1701b820ddd8348c34">
  <xsd:schema xmlns:xsd="http://www.w3.org/2001/XMLSchema" xmlns:xs="http://www.w3.org/2001/XMLSchema" xmlns:p="http://schemas.microsoft.com/office/2006/metadata/properties" xmlns:ns2="3eef294e-cd3d-4a58-acc5-ebec39260d5f" xmlns:ns3="dccccb7d-5873-4e87-8ded-e4f866469b19" targetNamespace="http://schemas.microsoft.com/office/2006/metadata/properties" ma:root="true" ma:fieldsID="66c6c3468bb749bc573cb1727021c235" ns2:_="" ns3:_="">
    <xsd:import namespace="3eef294e-cd3d-4a58-acc5-ebec39260d5f"/>
    <xsd:import namespace="dccccb7d-5873-4e87-8ded-e4f866469b19"/>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DateTaken" minOccurs="0"/>
                <xsd:element ref="ns2:MediaLengthInSeconds" minOccurs="0"/>
                <xsd:element ref="ns2:MediaServiceOCR" minOccurs="0"/>
                <xsd:element ref="ns2:MediaServiceGenerationTime" minOccurs="0"/>
                <xsd:element ref="ns2:MediaServiceEventHashCode" minOccurs="0"/>
                <xsd:element ref="ns2:MediaServiceLocation" minOccurs="0"/>
                <xsd:element ref="ns3:SharedWithUsers" minOccurs="0"/>
                <xsd:element ref="ns3:SharedWithDetails" minOccurs="0"/>
                <xsd:element ref="ns2:lcf76f155ced4ddcb4097134ff3c332f" minOccurs="0"/>
                <xsd:element ref="ns3:TaxCatchAl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3eef294e-cd3d-4a58-acc5-ebec39260d5f"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LengthInSeconds" ma:index="13" nillable="true" ma:displayName="MediaLengthInSeconds" ma:hidden="true" ma:internalName="MediaLengthInSeconds" ma:readOnly="true">
      <xsd:simpleType>
        <xsd:restriction base="dms:Unknown"/>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Location" ma:index="17" nillable="true" ma:displayName="Location" ma:internalName="MediaServiceLocation" ma:readOnly="true">
      <xsd:simpleType>
        <xsd:restriction base="dms:Text"/>
      </xsd:simpleType>
    </xsd:element>
    <xsd:element name="lcf76f155ced4ddcb4097134ff3c332f" ma:index="21" nillable="true" ma:taxonomy="true" ma:internalName="lcf76f155ced4ddcb4097134ff3c332f" ma:taxonomyFieldName="MediaServiceImageTags" ma:displayName="Image Tags" ma:readOnly="false" ma:fieldId="{5cf76f15-5ced-4ddc-b409-7134ff3c332f}" ma:taxonomyMulti="true" ma:sspId="0d9ded99-a765-4dd9-8594-d3fb6fe11df6" ma:termSetId="09814cd3-568e-fe90-9814-8d621ff8fb84" ma:anchorId="fba54fb3-c3e1-fe81-a776-ca4b69148c4d"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dccccb7d-5873-4e87-8ded-e4f866469b19"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TaxCatchAll" ma:index="22" nillable="true" ma:displayName="Taxonomy Catch All Column" ma:hidden="true" ma:list="{8c41a86b-8032-4279-85e0-26af348cfd13}" ma:internalName="TaxCatchAll" ma:showField="CatchAllData" ma:web="dccccb7d-5873-4e87-8ded-e4f866469b19">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9F215D58-6257-4BCE-9EA3-E476B3106F5B}">
  <ds:schemaRefs>
    <ds:schemaRef ds:uri="http://purl.org/dc/elements/1.1/"/>
    <ds:schemaRef ds:uri="http://schemas.microsoft.com/office/2006/metadata/properties"/>
    <ds:schemaRef ds:uri="http://purl.org/dc/terms/"/>
    <ds:schemaRef ds:uri="3eef294e-cd3d-4a58-acc5-ebec39260d5f"/>
    <ds:schemaRef ds:uri="http://schemas.microsoft.com/office/2006/documentManagement/types"/>
    <ds:schemaRef ds:uri="http://schemas.microsoft.com/office/infopath/2007/PartnerControls"/>
    <ds:schemaRef ds:uri="http://schemas.openxmlformats.org/package/2006/metadata/core-properties"/>
    <ds:schemaRef ds:uri="http://www.w3.org/XML/1998/namespace"/>
    <ds:schemaRef ds:uri="http://purl.org/dc/dcmitype/"/>
    <ds:schemaRef ds:uri="dccccb7d-5873-4e87-8ded-e4f866469b19"/>
  </ds:schemaRefs>
</ds:datastoreItem>
</file>

<file path=customXml/itemProps2.xml><?xml version="1.0" encoding="utf-8"?>
<ds:datastoreItem xmlns:ds="http://schemas.openxmlformats.org/officeDocument/2006/customXml" ds:itemID="{D9A97D2B-4845-4EF3-8945-109657DD6D6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3eef294e-cd3d-4a58-acc5-ebec39260d5f"/>
    <ds:schemaRef ds:uri="dccccb7d-5873-4e87-8ded-e4f866469b1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F3D2A6D9-9D7A-47F4-98FA-C43F17DC8A95}">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230</TotalTime>
  <Words>1924</Words>
  <Application>Microsoft Office PowerPoint</Application>
  <PresentationFormat>Widescreen</PresentationFormat>
  <Paragraphs>221</Paragraphs>
  <Slides>12</Slides>
  <Notes>10</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12</vt:i4>
      </vt:variant>
    </vt:vector>
  </HeadingPairs>
  <TitlesOfParts>
    <vt:vector size="20" baseType="lpstr">
      <vt:lpstr>Arial</vt:lpstr>
      <vt:lpstr>Calibri</vt:lpstr>
      <vt:lpstr>Calibri Light</vt:lpstr>
      <vt:lpstr>Candara</vt:lpstr>
      <vt:lpstr>Candara Light</vt:lpstr>
      <vt:lpstr>Symbol</vt:lpstr>
      <vt:lpstr>Times New Roman</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Beth Tennyson</dc:creator>
  <cp:lastModifiedBy>Beth Tennyson</cp:lastModifiedBy>
  <cp:revision>16</cp:revision>
  <dcterms:created xsi:type="dcterms:W3CDTF">2021-01-18T22:13:12Z</dcterms:created>
  <dcterms:modified xsi:type="dcterms:W3CDTF">2022-05-15T18:13:12Z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0x010100D349805B8078314CAC66F6C26B8B99EF</vt:lpwstr>
  </property>
  <property fmtid="{D5CDD505-2E9C-101B-9397-08002B2CF9AE}" pid="3" name="MediaServiceImageTags">
    <vt:lpwstr/>
  </property>
</Properties>
</file>